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1" r:id="rId5"/>
  </p:sldMasterIdLst>
  <p:notesMasterIdLst>
    <p:notesMasterId r:id="rId24"/>
  </p:notesMasterIdLst>
  <p:handoutMasterIdLst>
    <p:handoutMasterId r:id="rId25"/>
  </p:handoutMasterIdLst>
  <p:sldIdLst>
    <p:sldId id="437" r:id="rId6"/>
    <p:sldId id="442" r:id="rId7"/>
    <p:sldId id="430" r:id="rId8"/>
    <p:sldId id="443" r:id="rId9"/>
    <p:sldId id="444" r:id="rId10"/>
    <p:sldId id="438" r:id="rId11"/>
    <p:sldId id="445" r:id="rId12"/>
    <p:sldId id="449" r:id="rId13"/>
    <p:sldId id="451" r:id="rId14"/>
    <p:sldId id="450" r:id="rId15"/>
    <p:sldId id="439" r:id="rId16"/>
    <p:sldId id="446" r:id="rId17"/>
    <p:sldId id="447" r:id="rId18"/>
    <p:sldId id="448" r:id="rId19"/>
    <p:sldId id="413" r:id="rId20"/>
    <p:sldId id="452" r:id="rId21"/>
    <p:sldId id="265" r:id="rId22"/>
    <p:sldId id="435" r:id="rId2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0AB00"/>
    <a:srgbClr val="C69110"/>
    <a:srgbClr val="00195A"/>
    <a:srgbClr val="233564"/>
    <a:srgbClr val="0D235E"/>
    <a:srgbClr val="2A3B66"/>
    <a:srgbClr val="021B5B"/>
    <a:srgbClr val="00B050"/>
    <a:srgbClr val="ED7D31"/>
    <a:srgbClr val="525B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6240" autoAdjust="0"/>
  </p:normalViewPr>
  <p:slideViewPr>
    <p:cSldViewPr snapToGrid="0" showGuides="1">
      <p:cViewPr varScale="1">
        <p:scale>
          <a:sx n="75" d="100"/>
          <a:sy n="75" d="100"/>
        </p:scale>
        <p:origin x="62" y="77"/>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kara, Gaurav" userId="eeccab83-702d-4f2a-9d27-e586f78e82ec" providerId="ADAL" clId="{B22EDC22-14DA-4DD7-8E21-99C38F3DE503}"/>
    <pc:docChg chg="undo custSel addSld delSld modSld sldOrd">
      <pc:chgData name="Karkara, Gaurav" userId="eeccab83-702d-4f2a-9d27-e586f78e82ec" providerId="ADAL" clId="{B22EDC22-14DA-4DD7-8E21-99C38F3DE503}" dt="2021-05-15T02:42:48.690" v="4513"/>
      <pc:docMkLst>
        <pc:docMk/>
      </pc:docMkLst>
      <pc:sldChg chg="del">
        <pc:chgData name="Karkara, Gaurav" userId="eeccab83-702d-4f2a-9d27-e586f78e82ec" providerId="ADAL" clId="{B22EDC22-14DA-4DD7-8E21-99C38F3DE503}" dt="2021-05-10T10:51:46.970" v="3572" actId="47"/>
        <pc:sldMkLst>
          <pc:docMk/>
          <pc:sldMk cId="3295641251" sldId="374"/>
        </pc:sldMkLst>
      </pc:sldChg>
      <pc:sldChg chg="del">
        <pc:chgData name="Karkara, Gaurav" userId="eeccab83-702d-4f2a-9d27-e586f78e82ec" providerId="ADAL" clId="{B22EDC22-14DA-4DD7-8E21-99C38F3DE503}" dt="2021-05-10T06:48:09.417" v="2683" actId="47"/>
        <pc:sldMkLst>
          <pc:docMk/>
          <pc:sldMk cId="4154867534" sldId="379"/>
        </pc:sldMkLst>
      </pc:sldChg>
      <pc:sldChg chg="del">
        <pc:chgData name="Karkara, Gaurav" userId="eeccab83-702d-4f2a-9d27-e586f78e82ec" providerId="ADAL" clId="{B22EDC22-14DA-4DD7-8E21-99C38F3DE503}" dt="2021-05-10T06:48:09.417" v="2683" actId="47"/>
        <pc:sldMkLst>
          <pc:docMk/>
          <pc:sldMk cId="2468716513" sldId="380"/>
        </pc:sldMkLst>
      </pc:sldChg>
      <pc:sldChg chg="del">
        <pc:chgData name="Karkara, Gaurav" userId="eeccab83-702d-4f2a-9d27-e586f78e82ec" providerId="ADAL" clId="{B22EDC22-14DA-4DD7-8E21-99C38F3DE503}" dt="2021-05-10T05:56:33.843" v="1145" actId="47"/>
        <pc:sldMkLst>
          <pc:docMk/>
          <pc:sldMk cId="3886438963" sldId="382"/>
        </pc:sldMkLst>
      </pc:sldChg>
      <pc:sldChg chg="del">
        <pc:chgData name="Karkara, Gaurav" userId="eeccab83-702d-4f2a-9d27-e586f78e82ec" providerId="ADAL" clId="{B22EDC22-14DA-4DD7-8E21-99C38F3DE503}" dt="2021-05-10T06:48:05.723" v="2682" actId="47"/>
        <pc:sldMkLst>
          <pc:docMk/>
          <pc:sldMk cId="854015491" sldId="387"/>
        </pc:sldMkLst>
      </pc:sldChg>
      <pc:sldChg chg="del">
        <pc:chgData name="Karkara, Gaurav" userId="eeccab83-702d-4f2a-9d27-e586f78e82ec" providerId="ADAL" clId="{B22EDC22-14DA-4DD7-8E21-99C38F3DE503}" dt="2021-05-10T10:51:44.986" v="3571" actId="47"/>
        <pc:sldMkLst>
          <pc:docMk/>
          <pc:sldMk cId="42108366" sldId="388"/>
        </pc:sldMkLst>
      </pc:sldChg>
      <pc:sldChg chg="del">
        <pc:chgData name="Karkara, Gaurav" userId="eeccab83-702d-4f2a-9d27-e586f78e82ec" providerId="ADAL" clId="{B22EDC22-14DA-4DD7-8E21-99C38F3DE503}" dt="2021-05-10T06:48:05.723" v="2682" actId="47"/>
        <pc:sldMkLst>
          <pc:docMk/>
          <pc:sldMk cId="94846162" sldId="390"/>
        </pc:sldMkLst>
      </pc:sldChg>
      <pc:sldChg chg="addSp delSp modSp mod addAnim delAnim modAnim">
        <pc:chgData name="Karkara, Gaurav" userId="eeccab83-702d-4f2a-9d27-e586f78e82ec" providerId="ADAL" clId="{B22EDC22-14DA-4DD7-8E21-99C38F3DE503}" dt="2021-05-10T11:02:14.836" v="3696"/>
        <pc:sldMkLst>
          <pc:docMk/>
          <pc:sldMk cId="1881851238" sldId="413"/>
        </pc:sldMkLst>
        <pc:spChg chg="del mod">
          <ac:chgData name="Karkara, Gaurav" userId="eeccab83-702d-4f2a-9d27-e586f78e82ec" providerId="ADAL" clId="{B22EDC22-14DA-4DD7-8E21-99C38F3DE503}" dt="2021-05-10T10:52:08.628" v="3578" actId="478"/>
          <ac:spMkLst>
            <pc:docMk/>
            <pc:sldMk cId="1881851238" sldId="413"/>
            <ac:spMk id="2" creationId="{00000000-0000-0000-0000-000000000000}"/>
          </ac:spMkLst>
        </pc:spChg>
        <pc:spChg chg="add del mod">
          <ac:chgData name="Karkara, Gaurav" userId="eeccab83-702d-4f2a-9d27-e586f78e82ec" providerId="ADAL" clId="{B22EDC22-14DA-4DD7-8E21-99C38F3DE503}" dt="2021-05-10T10:55:36.525" v="3668" actId="478"/>
          <ac:spMkLst>
            <pc:docMk/>
            <pc:sldMk cId="1881851238" sldId="413"/>
            <ac:spMk id="4" creationId="{0EDE10E0-201F-4808-9A1D-9672DBC8B53C}"/>
          </ac:spMkLst>
        </pc:spChg>
        <pc:spChg chg="add del mod">
          <ac:chgData name="Karkara, Gaurav" userId="eeccab83-702d-4f2a-9d27-e586f78e82ec" providerId="ADAL" clId="{B22EDC22-14DA-4DD7-8E21-99C38F3DE503}" dt="2021-05-10T10:52:22.315" v="3636" actId="478"/>
          <ac:spMkLst>
            <pc:docMk/>
            <pc:sldMk cId="1881851238" sldId="413"/>
            <ac:spMk id="5" creationId="{2F5F3D9F-D7D3-4DE8-A764-A1201A39A834}"/>
          </ac:spMkLst>
        </pc:spChg>
        <pc:spChg chg="add del mod">
          <ac:chgData name="Karkara, Gaurav" userId="eeccab83-702d-4f2a-9d27-e586f78e82ec" providerId="ADAL" clId="{B22EDC22-14DA-4DD7-8E21-99C38F3DE503}" dt="2021-05-10T10:52:22.315" v="3636" actId="478"/>
          <ac:spMkLst>
            <pc:docMk/>
            <pc:sldMk cId="1881851238" sldId="413"/>
            <ac:spMk id="6" creationId="{D53DF28D-9899-44D7-BDEE-665348F40F5C}"/>
          </ac:spMkLst>
        </pc:spChg>
        <pc:spChg chg="add del mod">
          <ac:chgData name="Karkara, Gaurav" userId="eeccab83-702d-4f2a-9d27-e586f78e82ec" providerId="ADAL" clId="{B22EDC22-14DA-4DD7-8E21-99C38F3DE503}" dt="2021-05-10T10:52:22.315" v="3636" actId="478"/>
          <ac:spMkLst>
            <pc:docMk/>
            <pc:sldMk cId="1881851238" sldId="413"/>
            <ac:spMk id="7" creationId="{C9420D9D-907E-41DB-9B8D-6D9AAE25E5A6}"/>
          </ac:spMkLst>
        </pc:spChg>
        <pc:spChg chg="add del mod">
          <ac:chgData name="Karkara, Gaurav" userId="eeccab83-702d-4f2a-9d27-e586f78e82ec" providerId="ADAL" clId="{B22EDC22-14DA-4DD7-8E21-99C38F3DE503}" dt="2021-05-10T10:52:30.335" v="3637" actId="478"/>
          <ac:spMkLst>
            <pc:docMk/>
            <pc:sldMk cId="1881851238" sldId="413"/>
            <ac:spMk id="8" creationId="{7343A297-BD94-4FCB-A75D-EF1A782289CB}"/>
          </ac:spMkLst>
        </pc:spChg>
        <pc:spChg chg="add mod">
          <ac:chgData name="Karkara, Gaurav" userId="eeccab83-702d-4f2a-9d27-e586f78e82ec" providerId="ADAL" clId="{B22EDC22-14DA-4DD7-8E21-99C38F3DE503}" dt="2021-05-10T10:56:09.945" v="3689" actId="207"/>
          <ac:spMkLst>
            <pc:docMk/>
            <pc:sldMk cId="1881851238" sldId="413"/>
            <ac:spMk id="9" creationId="{8C874BB8-6C19-4B41-92CA-835DFB81EC20}"/>
          </ac:spMkLst>
        </pc:spChg>
        <pc:picChg chg="add mod">
          <ac:chgData name="Karkara, Gaurav" userId="eeccab83-702d-4f2a-9d27-e586f78e82ec" providerId="ADAL" clId="{B22EDC22-14DA-4DD7-8E21-99C38F3DE503}" dt="2021-05-10T11:00:52.151" v="3695" actId="1076"/>
          <ac:picMkLst>
            <pc:docMk/>
            <pc:sldMk cId="1881851238" sldId="413"/>
            <ac:picMk id="11" creationId="{6A760FF3-6A87-4284-87CF-9F8595172938}"/>
          </ac:picMkLst>
        </pc:picChg>
      </pc:sldChg>
      <pc:sldChg chg="del">
        <pc:chgData name="Karkara, Gaurav" userId="eeccab83-702d-4f2a-9d27-e586f78e82ec" providerId="ADAL" clId="{B22EDC22-14DA-4DD7-8E21-99C38F3DE503}" dt="2021-05-10T06:48:05.723" v="2682" actId="47"/>
        <pc:sldMkLst>
          <pc:docMk/>
          <pc:sldMk cId="1504049518" sldId="420"/>
        </pc:sldMkLst>
      </pc:sldChg>
      <pc:sldChg chg="del">
        <pc:chgData name="Karkara, Gaurav" userId="eeccab83-702d-4f2a-9d27-e586f78e82ec" providerId="ADAL" clId="{B22EDC22-14DA-4DD7-8E21-99C38F3DE503}" dt="2021-05-10T06:48:05.723" v="2682" actId="47"/>
        <pc:sldMkLst>
          <pc:docMk/>
          <pc:sldMk cId="1175416068" sldId="421"/>
        </pc:sldMkLst>
      </pc:sldChg>
      <pc:sldChg chg="del">
        <pc:chgData name="Karkara, Gaurav" userId="eeccab83-702d-4f2a-9d27-e586f78e82ec" providerId="ADAL" clId="{B22EDC22-14DA-4DD7-8E21-99C38F3DE503}" dt="2021-05-10T06:48:09.417" v="2683" actId="47"/>
        <pc:sldMkLst>
          <pc:docMk/>
          <pc:sldMk cId="1840057824" sldId="423"/>
        </pc:sldMkLst>
      </pc:sldChg>
      <pc:sldChg chg="addSp delSp modSp mod modAnim">
        <pc:chgData name="Karkara, Gaurav" userId="eeccab83-702d-4f2a-9d27-e586f78e82ec" providerId="ADAL" clId="{B22EDC22-14DA-4DD7-8E21-99C38F3DE503}" dt="2021-05-14T15:14:24.916" v="4363"/>
        <pc:sldMkLst>
          <pc:docMk/>
          <pc:sldMk cId="1337464677" sldId="438"/>
        </pc:sldMkLst>
        <pc:spChg chg="add del mod">
          <ac:chgData name="Karkara, Gaurav" userId="eeccab83-702d-4f2a-9d27-e586f78e82ec" providerId="ADAL" clId="{B22EDC22-14DA-4DD7-8E21-99C38F3DE503}" dt="2021-05-10T05:48:16.825" v="812" actId="478"/>
          <ac:spMkLst>
            <pc:docMk/>
            <pc:sldMk cId="1337464677" sldId="438"/>
            <ac:spMk id="2" creationId="{E9D91E5C-3484-40C8-B63A-50346EC8AA51}"/>
          </ac:spMkLst>
        </pc:spChg>
        <pc:spChg chg="mod">
          <ac:chgData name="Karkara, Gaurav" userId="eeccab83-702d-4f2a-9d27-e586f78e82ec" providerId="ADAL" clId="{B22EDC22-14DA-4DD7-8E21-99C38F3DE503}" dt="2021-05-10T05:50:13.457" v="873" actId="12789"/>
          <ac:spMkLst>
            <pc:docMk/>
            <pc:sldMk cId="1337464677" sldId="438"/>
            <ac:spMk id="4" creationId="{39DD07EE-FFEE-42E9-AD90-0187616F5A47}"/>
          </ac:spMkLst>
        </pc:spChg>
        <pc:spChg chg="mod">
          <ac:chgData name="Karkara, Gaurav" userId="eeccab83-702d-4f2a-9d27-e586f78e82ec" providerId="ADAL" clId="{B22EDC22-14DA-4DD7-8E21-99C38F3DE503}" dt="2021-05-10T05:50:51.719" v="884" actId="404"/>
          <ac:spMkLst>
            <pc:docMk/>
            <pc:sldMk cId="1337464677" sldId="438"/>
            <ac:spMk id="5" creationId="{80417D02-9618-4519-9FCF-BA3D49160CD6}"/>
          </ac:spMkLst>
        </pc:spChg>
        <pc:spChg chg="del mod">
          <ac:chgData name="Karkara, Gaurav" userId="eeccab83-702d-4f2a-9d27-e586f78e82ec" providerId="ADAL" clId="{B22EDC22-14DA-4DD7-8E21-99C38F3DE503}" dt="2021-05-10T05:48:44.569" v="842" actId="478"/>
          <ac:spMkLst>
            <pc:docMk/>
            <pc:sldMk cId="1337464677" sldId="438"/>
            <ac:spMk id="6" creationId="{C0907525-B1AF-4623-911C-83665E30D5F0}"/>
          </ac:spMkLst>
        </pc:spChg>
        <pc:spChg chg="mod">
          <ac:chgData name="Karkara, Gaurav" userId="eeccab83-702d-4f2a-9d27-e586f78e82ec" providerId="ADAL" clId="{B22EDC22-14DA-4DD7-8E21-99C38F3DE503}" dt="2021-05-10T05:50:13.457" v="873" actId="12789"/>
          <ac:spMkLst>
            <pc:docMk/>
            <pc:sldMk cId="1337464677" sldId="438"/>
            <ac:spMk id="8" creationId="{3F77ED71-7C53-4AA9-B86D-2FA1D38908E4}"/>
          </ac:spMkLst>
        </pc:spChg>
        <pc:spChg chg="mod">
          <ac:chgData name="Karkara, Gaurav" userId="eeccab83-702d-4f2a-9d27-e586f78e82ec" providerId="ADAL" clId="{B22EDC22-14DA-4DD7-8E21-99C38F3DE503}" dt="2021-05-10T05:50:13.457" v="873" actId="12789"/>
          <ac:spMkLst>
            <pc:docMk/>
            <pc:sldMk cId="1337464677" sldId="438"/>
            <ac:spMk id="9" creationId="{58526064-27EF-4DCB-B225-7CCF3F621A86}"/>
          </ac:spMkLst>
        </pc:spChg>
        <pc:spChg chg="mod">
          <ac:chgData name="Karkara, Gaurav" userId="eeccab83-702d-4f2a-9d27-e586f78e82ec" providerId="ADAL" clId="{B22EDC22-14DA-4DD7-8E21-99C38F3DE503}" dt="2021-05-10T05:50:57.275" v="885"/>
          <ac:spMkLst>
            <pc:docMk/>
            <pc:sldMk cId="1337464677" sldId="438"/>
            <ac:spMk id="12" creationId="{75296D87-6D5A-47A9-8917-C6E93717203C}"/>
          </ac:spMkLst>
        </pc:spChg>
        <pc:spChg chg="mod">
          <ac:chgData name="Karkara, Gaurav" userId="eeccab83-702d-4f2a-9d27-e586f78e82ec" providerId="ADAL" clId="{B22EDC22-14DA-4DD7-8E21-99C38F3DE503}" dt="2021-05-10T05:52:01.997" v="944" actId="122"/>
          <ac:spMkLst>
            <pc:docMk/>
            <pc:sldMk cId="1337464677" sldId="438"/>
            <ac:spMk id="13" creationId="{E05D3A44-4EAF-49A9-A2C6-388F9382A222}"/>
          </ac:spMkLst>
        </pc:spChg>
        <pc:spChg chg="mod">
          <ac:chgData name="Karkara, Gaurav" userId="eeccab83-702d-4f2a-9d27-e586f78e82ec" providerId="ADAL" clId="{B22EDC22-14DA-4DD7-8E21-99C38F3DE503}" dt="2021-05-10T05:50:57.275" v="885"/>
          <ac:spMkLst>
            <pc:docMk/>
            <pc:sldMk cId="1337464677" sldId="438"/>
            <ac:spMk id="15" creationId="{0A60F1E7-F2A4-4AB7-96D3-55B29339999D}"/>
          </ac:spMkLst>
        </pc:spChg>
        <pc:spChg chg="mod">
          <ac:chgData name="Karkara, Gaurav" userId="eeccab83-702d-4f2a-9d27-e586f78e82ec" providerId="ADAL" clId="{B22EDC22-14DA-4DD7-8E21-99C38F3DE503}" dt="2021-05-10T05:50:57.275" v="885"/>
          <ac:spMkLst>
            <pc:docMk/>
            <pc:sldMk cId="1337464677" sldId="438"/>
            <ac:spMk id="16" creationId="{91DB88BE-E22D-49BB-9C32-C730ED2E55BC}"/>
          </ac:spMkLst>
        </pc:spChg>
        <pc:spChg chg="mod">
          <ac:chgData name="Karkara, Gaurav" userId="eeccab83-702d-4f2a-9d27-e586f78e82ec" providerId="ADAL" clId="{B22EDC22-14DA-4DD7-8E21-99C38F3DE503}" dt="2021-05-10T05:52:07.516" v="945"/>
          <ac:spMkLst>
            <pc:docMk/>
            <pc:sldMk cId="1337464677" sldId="438"/>
            <ac:spMk id="18" creationId="{461A92A7-EE61-4475-B66F-E577B9FDB7BE}"/>
          </ac:spMkLst>
        </pc:spChg>
        <pc:spChg chg="mod">
          <ac:chgData name="Karkara, Gaurav" userId="eeccab83-702d-4f2a-9d27-e586f78e82ec" providerId="ADAL" clId="{B22EDC22-14DA-4DD7-8E21-99C38F3DE503}" dt="2021-05-10T05:53:03.356" v="1028" actId="1076"/>
          <ac:spMkLst>
            <pc:docMk/>
            <pc:sldMk cId="1337464677" sldId="438"/>
            <ac:spMk id="19" creationId="{2973B308-C90B-42DF-94DF-4F05F55EDC30}"/>
          </ac:spMkLst>
        </pc:spChg>
        <pc:spChg chg="mod">
          <ac:chgData name="Karkara, Gaurav" userId="eeccab83-702d-4f2a-9d27-e586f78e82ec" providerId="ADAL" clId="{B22EDC22-14DA-4DD7-8E21-99C38F3DE503}" dt="2021-05-10T05:52:07.516" v="945"/>
          <ac:spMkLst>
            <pc:docMk/>
            <pc:sldMk cId="1337464677" sldId="438"/>
            <ac:spMk id="21" creationId="{51D08C49-BC76-48DB-98D6-6A9F0C1343B9}"/>
          </ac:spMkLst>
        </pc:spChg>
        <pc:spChg chg="mod">
          <ac:chgData name="Karkara, Gaurav" userId="eeccab83-702d-4f2a-9d27-e586f78e82ec" providerId="ADAL" clId="{B22EDC22-14DA-4DD7-8E21-99C38F3DE503}" dt="2021-05-10T05:52:07.516" v="945"/>
          <ac:spMkLst>
            <pc:docMk/>
            <pc:sldMk cId="1337464677" sldId="438"/>
            <ac:spMk id="22" creationId="{3CDD5242-2D11-4EB1-9E3E-C70F8EA26864}"/>
          </ac:spMkLst>
        </pc:spChg>
        <pc:spChg chg="mod">
          <ac:chgData name="Karkara, Gaurav" userId="eeccab83-702d-4f2a-9d27-e586f78e82ec" providerId="ADAL" clId="{B22EDC22-14DA-4DD7-8E21-99C38F3DE503}" dt="2021-05-10T05:45:32.222" v="803" actId="5793"/>
          <ac:spMkLst>
            <pc:docMk/>
            <pc:sldMk cId="1337464677" sldId="438"/>
            <ac:spMk id="24" creationId="{00000000-0000-0000-0000-000000000000}"/>
          </ac:spMkLst>
        </pc:spChg>
        <pc:spChg chg="mod">
          <ac:chgData name="Karkara, Gaurav" userId="eeccab83-702d-4f2a-9d27-e586f78e82ec" providerId="ADAL" clId="{B22EDC22-14DA-4DD7-8E21-99C38F3DE503}" dt="2021-05-10T05:53:59.815" v="1076" actId="1076"/>
          <ac:spMkLst>
            <pc:docMk/>
            <pc:sldMk cId="1337464677" sldId="438"/>
            <ac:spMk id="25" creationId="{1A4A99A6-C860-43AF-BC6A-5A9BE10F79AF}"/>
          </ac:spMkLst>
        </pc:spChg>
        <pc:spChg chg="mod">
          <ac:chgData name="Karkara, Gaurav" userId="eeccab83-702d-4f2a-9d27-e586f78e82ec" providerId="ADAL" clId="{B22EDC22-14DA-4DD7-8E21-99C38F3DE503}" dt="2021-05-10T05:54:03.461" v="1077" actId="14100"/>
          <ac:spMkLst>
            <pc:docMk/>
            <pc:sldMk cId="1337464677" sldId="438"/>
            <ac:spMk id="26" creationId="{BE154DF0-1349-4222-8C0F-4300EC4F836C}"/>
          </ac:spMkLst>
        </pc:spChg>
        <pc:spChg chg="mod">
          <ac:chgData name="Karkara, Gaurav" userId="eeccab83-702d-4f2a-9d27-e586f78e82ec" providerId="ADAL" clId="{B22EDC22-14DA-4DD7-8E21-99C38F3DE503}" dt="2021-05-10T05:53:29.911" v="1029"/>
          <ac:spMkLst>
            <pc:docMk/>
            <pc:sldMk cId="1337464677" sldId="438"/>
            <ac:spMk id="28" creationId="{8CF8A654-C939-4945-99AC-E2589BE56CF7}"/>
          </ac:spMkLst>
        </pc:spChg>
        <pc:spChg chg="mod">
          <ac:chgData name="Karkara, Gaurav" userId="eeccab83-702d-4f2a-9d27-e586f78e82ec" providerId="ADAL" clId="{B22EDC22-14DA-4DD7-8E21-99C38F3DE503}" dt="2021-05-10T05:53:29.911" v="1029"/>
          <ac:spMkLst>
            <pc:docMk/>
            <pc:sldMk cId="1337464677" sldId="438"/>
            <ac:spMk id="29" creationId="{0A6B2E94-EF7D-485C-A775-CD4D2F6B11C4}"/>
          </ac:spMkLst>
        </pc:spChg>
        <pc:spChg chg="mod">
          <ac:chgData name="Karkara, Gaurav" userId="eeccab83-702d-4f2a-9d27-e586f78e82ec" providerId="ADAL" clId="{B22EDC22-14DA-4DD7-8E21-99C38F3DE503}" dt="2021-05-10T05:54:36.442" v="1078"/>
          <ac:spMkLst>
            <pc:docMk/>
            <pc:sldMk cId="1337464677" sldId="438"/>
            <ac:spMk id="31" creationId="{7F127817-550C-4986-8082-AA1386990812}"/>
          </ac:spMkLst>
        </pc:spChg>
        <pc:spChg chg="mod">
          <ac:chgData name="Karkara, Gaurav" userId="eeccab83-702d-4f2a-9d27-e586f78e82ec" providerId="ADAL" clId="{B22EDC22-14DA-4DD7-8E21-99C38F3DE503}" dt="2021-05-10T05:54:59.965" v="1114" actId="1076"/>
          <ac:spMkLst>
            <pc:docMk/>
            <pc:sldMk cId="1337464677" sldId="438"/>
            <ac:spMk id="32" creationId="{B79F736D-6236-4B38-9F4A-4BDC13F54392}"/>
          </ac:spMkLst>
        </pc:spChg>
        <pc:spChg chg="mod">
          <ac:chgData name="Karkara, Gaurav" userId="eeccab83-702d-4f2a-9d27-e586f78e82ec" providerId="ADAL" clId="{B22EDC22-14DA-4DD7-8E21-99C38F3DE503}" dt="2021-05-10T05:54:36.442" v="1078"/>
          <ac:spMkLst>
            <pc:docMk/>
            <pc:sldMk cId="1337464677" sldId="438"/>
            <ac:spMk id="34" creationId="{8A05A834-AFF8-4063-B34D-5E562D222025}"/>
          </ac:spMkLst>
        </pc:spChg>
        <pc:spChg chg="mod">
          <ac:chgData name="Karkara, Gaurav" userId="eeccab83-702d-4f2a-9d27-e586f78e82ec" providerId="ADAL" clId="{B22EDC22-14DA-4DD7-8E21-99C38F3DE503}" dt="2021-05-10T05:54:36.442" v="1078"/>
          <ac:spMkLst>
            <pc:docMk/>
            <pc:sldMk cId="1337464677" sldId="438"/>
            <ac:spMk id="35" creationId="{946D7B88-7B8B-4D91-A2B9-C04B00D0AE2D}"/>
          </ac:spMkLst>
        </pc:spChg>
        <pc:grpChg chg="add mod">
          <ac:chgData name="Karkara, Gaurav" userId="eeccab83-702d-4f2a-9d27-e586f78e82ec" providerId="ADAL" clId="{B22EDC22-14DA-4DD7-8E21-99C38F3DE503}" dt="2021-05-10T05:50:45.103" v="879" actId="14100"/>
          <ac:grpSpMkLst>
            <pc:docMk/>
            <pc:sldMk cId="1337464677" sldId="438"/>
            <ac:grpSpMk id="3" creationId="{84824BE8-1DFC-4CCD-BD05-7B66C005F9C6}"/>
          </ac:grpSpMkLst>
        </pc:grpChg>
        <pc:grpChg chg="mod">
          <ac:chgData name="Karkara, Gaurav" userId="eeccab83-702d-4f2a-9d27-e586f78e82ec" providerId="ADAL" clId="{B22EDC22-14DA-4DD7-8E21-99C38F3DE503}" dt="2021-05-10T05:50:13.457" v="873" actId="12789"/>
          <ac:grpSpMkLst>
            <pc:docMk/>
            <pc:sldMk cId="1337464677" sldId="438"/>
            <ac:grpSpMk id="7" creationId="{BD907D28-687D-421E-919F-2B1F1110FE10}"/>
          </ac:grpSpMkLst>
        </pc:grpChg>
        <pc:grpChg chg="add mod">
          <ac:chgData name="Karkara, Gaurav" userId="eeccab83-702d-4f2a-9d27-e586f78e82ec" providerId="ADAL" clId="{B22EDC22-14DA-4DD7-8E21-99C38F3DE503}" dt="2021-05-10T05:51:00.601" v="886" actId="1076"/>
          <ac:grpSpMkLst>
            <pc:docMk/>
            <pc:sldMk cId="1337464677" sldId="438"/>
            <ac:grpSpMk id="11" creationId="{E5D3E56D-48BA-450E-97EF-3ADF6AF767A5}"/>
          </ac:grpSpMkLst>
        </pc:grpChg>
        <pc:grpChg chg="mod">
          <ac:chgData name="Karkara, Gaurav" userId="eeccab83-702d-4f2a-9d27-e586f78e82ec" providerId="ADAL" clId="{B22EDC22-14DA-4DD7-8E21-99C38F3DE503}" dt="2021-05-10T05:50:57.275" v="885"/>
          <ac:grpSpMkLst>
            <pc:docMk/>
            <pc:sldMk cId="1337464677" sldId="438"/>
            <ac:grpSpMk id="14" creationId="{660CE0CA-ECB6-4B50-8BDF-46828BD9511B}"/>
          </ac:grpSpMkLst>
        </pc:grpChg>
        <pc:grpChg chg="add mod">
          <ac:chgData name="Karkara, Gaurav" userId="eeccab83-702d-4f2a-9d27-e586f78e82ec" providerId="ADAL" clId="{B22EDC22-14DA-4DD7-8E21-99C38F3DE503}" dt="2021-05-10T05:52:12.429" v="946" actId="1076"/>
          <ac:grpSpMkLst>
            <pc:docMk/>
            <pc:sldMk cId="1337464677" sldId="438"/>
            <ac:grpSpMk id="17" creationId="{D9BE095B-5544-4ECA-B218-54E338FC1174}"/>
          </ac:grpSpMkLst>
        </pc:grpChg>
        <pc:grpChg chg="mod">
          <ac:chgData name="Karkara, Gaurav" userId="eeccab83-702d-4f2a-9d27-e586f78e82ec" providerId="ADAL" clId="{B22EDC22-14DA-4DD7-8E21-99C38F3DE503}" dt="2021-05-10T05:52:07.516" v="945"/>
          <ac:grpSpMkLst>
            <pc:docMk/>
            <pc:sldMk cId="1337464677" sldId="438"/>
            <ac:grpSpMk id="20" creationId="{F414E647-C66B-40A7-9673-17027711CA25}"/>
          </ac:grpSpMkLst>
        </pc:grpChg>
        <pc:grpChg chg="add mod">
          <ac:chgData name="Karkara, Gaurav" userId="eeccab83-702d-4f2a-9d27-e586f78e82ec" providerId="ADAL" clId="{B22EDC22-14DA-4DD7-8E21-99C38F3DE503}" dt="2021-05-10T05:53:32.254" v="1030" actId="1076"/>
          <ac:grpSpMkLst>
            <pc:docMk/>
            <pc:sldMk cId="1337464677" sldId="438"/>
            <ac:grpSpMk id="23" creationId="{31149820-F3EF-4AC1-9C7C-F4BEA3B1BF78}"/>
          </ac:grpSpMkLst>
        </pc:grpChg>
        <pc:grpChg chg="mod">
          <ac:chgData name="Karkara, Gaurav" userId="eeccab83-702d-4f2a-9d27-e586f78e82ec" providerId="ADAL" clId="{B22EDC22-14DA-4DD7-8E21-99C38F3DE503}" dt="2021-05-10T05:53:29.911" v="1029"/>
          <ac:grpSpMkLst>
            <pc:docMk/>
            <pc:sldMk cId="1337464677" sldId="438"/>
            <ac:grpSpMk id="27" creationId="{11546290-425F-4030-8B9D-22CF7ACB6C63}"/>
          </ac:grpSpMkLst>
        </pc:grpChg>
        <pc:grpChg chg="add mod">
          <ac:chgData name="Karkara, Gaurav" userId="eeccab83-702d-4f2a-9d27-e586f78e82ec" providerId="ADAL" clId="{B22EDC22-14DA-4DD7-8E21-99C38F3DE503}" dt="2021-05-10T05:54:41.006" v="1079" actId="1076"/>
          <ac:grpSpMkLst>
            <pc:docMk/>
            <pc:sldMk cId="1337464677" sldId="438"/>
            <ac:grpSpMk id="30" creationId="{DF1D3675-C1B9-422D-A52D-5AF73FC2254B}"/>
          </ac:grpSpMkLst>
        </pc:grpChg>
        <pc:grpChg chg="mod">
          <ac:chgData name="Karkara, Gaurav" userId="eeccab83-702d-4f2a-9d27-e586f78e82ec" providerId="ADAL" clId="{B22EDC22-14DA-4DD7-8E21-99C38F3DE503}" dt="2021-05-10T05:54:36.442" v="1078"/>
          <ac:grpSpMkLst>
            <pc:docMk/>
            <pc:sldMk cId="1337464677" sldId="438"/>
            <ac:grpSpMk id="33" creationId="{EBD6223A-B113-43AF-BA7C-F4ADC8F52FA7}"/>
          </ac:grpSpMkLst>
        </pc:grpChg>
      </pc:sldChg>
      <pc:sldChg chg="addSp delSp modSp mod modAnim">
        <pc:chgData name="Karkara, Gaurav" userId="eeccab83-702d-4f2a-9d27-e586f78e82ec" providerId="ADAL" clId="{B22EDC22-14DA-4DD7-8E21-99C38F3DE503}" dt="2021-05-14T14:57:43.218" v="4324" actId="20577"/>
        <pc:sldMkLst>
          <pc:docMk/>
          <pc:sldMk cId="2576424228" sldId="439"/>
        </pc:sldMkLst>
        <pc:spChg chg="add del mod">
          <ac:chgData name="Karkara, Gaurav" userId="eeccab83-702d-4f2a-9d27-e586f78e82ec" providerId="ADAL" clId="{B22EDC22-14DA-4DD7-8E21-99C38F3DE503}" dt="2021-05-10T05:57:06.233" v="1147" actId="478"/>
          <ac:spMkLst>
            <pc:docMk/>
            <pc:sldMk cId="2576424228" sldId="439"/>
            <ac:spMk id="3" creationId="{12A8A77B-093C-4A52-8D68-A28268082FFC}"/>
          </ac:spMkLst>
        </pc:spChg>
        <pc:spChg chg="mod">
          <ac:chgData name="Karkara, Gaurav" userId="eeccab83-702d-4f2a-9d27-e586f78e82ec" providerId="ADAL" clId="{B22EDC22-14DA-4DD7-8E21-99C38F3DE503}" dt="2021-05-10T05:57:36.670" v="1176" actId="20577"/>
          <ac:spMkLst>
            <pc:docMk/>
            <pc:sldMk cId="2576424228" sldId="439"/>
            <ac:spMk id="4" creationId="{00000000-0000-0000-0000-000000000000}"/>
          </ac:spMkLst>
        </pc:spChg>
        <pc:spChg chg="mod">
          <ac:chgData name="Karkara, Gaurav" userId="eeccab83-702d-4f2a-9d27-e586f78e82ec" providerId="ADAL" clId="{B22EDC22-14DA-4DD7-8E21-99C38F3DE503}" dt="2021-05-14T14:53:38.798" v="4034"/>
          <ac:spMkLst>
            <pc:docMk/>
            <pc:sldMk cId="2576424228" sldId="439"/>
            <ac:spMk id="8" creationId="{D727D7EE-17FC-4660-98F2-44E410058824}"/>
          </ac:spMkLst>
        </pc:spChg>
        <pc:spChg chg="mod">
          <ac:chgData name="Karkara, Gaurav" userId="eeccab83-702d-4f2a-9d27-e586f78e82ec" providerId="ADAL" clId="{B22EDC22-14DA-4DD7-8E21-99C38F3DE503}" dt="2021-05-14T14:53:47.590" v="4066" actId="20577"/>
          <ac:spMkLst>
            <pc:docMk/>
            <pc:sldMk cId="2576424228" sldId="439"/>
            <ac:spMk id="9" creationId="{67FED7FB-7651-4A04-84B6-0A322CE1530C}"/>
          </ac:spMkLst>
        </pc:spChg>
        <pc:spChg chg="del">
          <ac:chgData name="Karkara, Gaurav" userId="eeccab83-702d-4f2a-9d27-e586f78e82ec" providerId="ADAL" clId="{B22EDC22-14DA-4DD7-8E21-99C38F3DE503}" dt="2021-05-10T05:57:03.949" v="1146" actId="478"/>
          <ac:spMkLst>
            <pc:docMk/>
            <pc:sldMk cId="2576424228" sldId="439"/>
            <ac:spMk id="11" creationId="{00000000-0000-0000-0000-000000000000}"/>
          </ac:spMkLst>
        </pc:spChg>
        <pc:spChg chg="mod">
          <ac:chgData name="Karkara, Gaurav" userId="eeccab83-702d-4f2a-9d27-e586f78e82ec" providerId="ADAL" clId="{B22EDC22-14DA-4DD7-8E21-99C38F3DE503}" dt="2021-05-14T14:55:42.201" v="4183"/>
          <ac:spMkLst>
            <pc:docMk/>
            <pc:sldMk cId="2576424228" sldId="439"/>
            <ac:spMk id="12" creationId="{7B8417EF-12F9-4D70-B19E-C6F498F6844E}"/>
          </ac:spMkLst>
        </pc:spChg>
        <pc:spChg chg="mod">
          <ac:chgData name="Karkara, Gaurav" userId="eeccab83-702d-4f2a-9d27-e586f78e82ec" providerId="ADAL" clId="{B22EDC22-14DA-4DD7-8E21-99C38F3DE503}" dt="2021-05-14T14:55:51.684" v="4184" actId="6549"/>
          <ac:spMkLst>
            <pc:docMk/>
            <pc:sldMk cId="2576424228" sldId="439"/>
            <ac:spMk id="13" creationId="{118C39B5-94DA-4952-8343-B06ADAF1A71A}"/>
          </ac:spMkLst>
        </pc:spChg>
        <pc:spChg chg="mod">
          <ac:chgData name="Karkara, Gaurav" userId="eeccab83-702d-4f2a-9d27-e586f78e82ec" providerId="ADAL" clId="{B22EDC22-14DA-4DD7-8E21-99C38F3DE503}" dt="2021-05-14T14:56:12.973" v="4222" actId="20577"/>
          <ac:spMkLst>
            <pc:docMk/>
            <pc:sldMk cId="2576424228" sldId="439"/>
            <ac:spMk id="15" creationId="{A8DE0733-E350-4B43-AECE-C0F94AB6C6A9}"/>
          </ac:spMkLst>
        </pc:spChg>
        <pc:spChg chg="mod">
          <ac:chgData name="Karkara, Gaurav" userId="eeccab83-702d-4f2a-9d27-e586f78e82ec" providerId="ADAL" clId="{B22EDC22-14DA-4DD7-8E21-99C38F3DE503}" dt="2021-05-14T14:56:27.719" v="4247" actId="20577"/>
          <ac:spMkLst>
            <pc:docMk/>
            <pc:sldMk cId="2576424228" sldId="439"/>
            <ac:spMk id="16" creationId="{4E049E3E-9305-4716-83E2-A222BAACEF34}"/>
          </ac:spMkLst>
        </pc:spChg>
        <pc:spChg chg="mod">
          <ac:chgData name="Karkara, Gaurav" userId="eeccab83-702d-4f2a-9d27-e586f78e82ec" providerId="ADAL" clId="{B22EDC22-14DA-4DD7-8E21-99C38F3DE503}" dt="2021-05-14T14:57:37.182" v="4317"/>
          <ac:spMkLst>
            <pc:docMk/>
            <pc:sldMk cId="2576424228" sldId="439"/>
            <ac:spMk id="18" creationId="{82AB0E03-5B99-42FA-9165-50BA0455351C}"/>
          </ac:spMkLst>
        </pc:spChg>
        <pc:spChg chg="mod">
          <ac:chgData name="Karkara, Gaurav" userId="eeccab83-702d-4f2a-9d27-e586f78e82ec" providerId="ADAL" clId="{B22EDC22-14DA-4DD7-8E21-99C38F3DE503}" dt="2021-05-14T14:57:43.218" v="4324" actId="20577"/>
          <ac:spMkLst>
            <pc:docMk/>
            <pc:sldMk cId="2576424228" sldId="439"/>
            <ac:spMk id="19" creationId="{604FAD00-1ADD-4B76-BDAB-3D55638FA182}"/>
          </ac:spMkLst>
        </pc:spChg>
        <pc:spChg chg="mod">
          <ac:chgData name="Karkara, Gaurav" userId="eeccab83-702d-4f2a-9d27-e586f78e82ec" providerId="ADAL" clId="{B22EDC22-14DA-4DD7-8E21-99C38F3DE503}" dt="2021-05-10T05:57:07.441" v="1148"/>
          <ac:spMkLst>
            <pc:docMk/>
            <pc:sldMk cId="2576424228" sldId="439"/>
            <ac:spMk id="21" creationId="{68E51AFB-C67A-4453-BBEA-8DE3EA4D4C01}"/>
          </ac:spMkLst>
        </pc:spChg>
        <pc:spChg chg="mod">
          <ac:chgData name="Karkara, Gaurav" userId="eeccab83-702d-4f2a-9d27-e586f78e82ec" providerId="ADAL" clId="{B22EDC22-14DA-4DD7-8E21-99C38F3DE503}" dt="2021-05-10T05:57:07.441" v="1148"/>
          <ac:spMkLst>
            <pc:docMk/>
            <pc:sldMk cId="2576424228" sldId="439"/>
            <ac:spMk id="23" creationId="{43503790-8442-4A04-8B7C-A1AC6E7A51D8}"/>
          </ac:spMkLst>
        </pc:spChg>
        <pc:spChg chg="mod">
          <ac:chgData name="Karkara, Gaurav" userId="eeccab83-702d-4f2a-9d27-e586f78e82ec" providerId="ADAL" clId="{B22EDC22-14DA-4DD7-8E21-99C38F3DE503}" dt="2021-05-10T05:57:07.441" v="1148"/>
          <ac:spMkLst>
            <pc:docMk/>
            <pc:sldMk cId="2576424228" sldId="439"/>
            <ac:spMk id="24" creationId="{85188D1C-1460-429E-AFCC-BF73E2C06781}"/>
          </ac:spMkLst>
        </pc:spChg>
        <pc:spChg chg="mod">
          <ac:chgData name="Karkara, Gaurav" userId="eeccab83-702d-4f2a-9d27-e586f78e82ec" providerId="ADAL" clId="{B22EDC22-14DA-4DD7-8E21-99C38F3DE503}" dt="2021-05-10T05:57:07.441" v="1148"/>
          <ac:spMkLst>
            <pc:docMk/>
            <pc:sldMk cId="2576424228" sldId="439"/>
            <ac:spMk id="26" creationId="{BF8F534F-C6FF-425D-97E9-B660CA0EF095}"/>
          </ac:spMkLst>
        </pc:spChg>
        <pc:spChg chg="mod">
          <ac:chgData name="Karkara, Gaurav" userId="eeccab83-702d-4f2a-9d27-e586f78e82ec" providerId="ADAL" clId="{B22EDC22-14DA-4DD7-8E21-99C38F3DE503}" dt="2021-05-10T05:57:07.441" v="1148"/>
          <ac:spMkLst>
            <pc:docMk/>
            <pc:sldMk cId="2576424228" sldId="439"/>
            <ac:spMk id="28" creationId="{5E5A5363-3928-4249-BA46-311AF1B4DFAB}"/>
          </ac:spMkLst>
        </pc:spChg>
        <pc:spChg chg="mod">
          <ac:chgData name="Karkara, Gaurav" userId="eeccab83-702d-4f2a-9d27-e586f78e82ec" providerId="ADAL" clId="{B22EDC22-14DA-4DD7-8E21-99C38F3DE503}" dt="2021-05-10T05:57:07.441" v="1148"/>
          <ac:spMkLst>
            <pc:docMk/>
            <pc:sldMk cId="2576424228" sldId="439"/>
            <ac:spMk id="30" creationId="{C052FF95-CA13-48B6-8107-E1799EF8E3A8}"/>
          </ac:spMkLst>
        </pc:spChg>
        <pc:spChg chg="mod">
          <ac:chgData name="Karkara, Gaurav" userId="eeccab83-702d-4f2a-9d27-e586f78e82ec" providerId="ADAL" clId="{B22EDC22-14DA-4DD7-8E21-99C38F3DE503}" dt="2021-05-10T05:57:07.441" v="1148"/>
          <ac:spMkLst>
            <pc:docMk/>
            <pc:sldMk cId="2576424228" sldId="439"/>
            <ac:spMk id="31" creationId="{36150F68-BBD6-413C-AE60-13B6CA0C5175}"/>
          </ac:spMkLst>
        </pc:spChg>
        <pc:spChg chg="mod">
          <ac:chgData name="Karkara, Gaurav" userId="eeccab83-702d-4f2a-9d27-e586f78e82ec" providerId="ADAL" clId="{B22EDC22-14DA-4DD7-8E21-99C38F3DE503}" dt="2021-05-10T05:57:07.441" v="1148"/>
          <ac:spMkLst>
            <pc:docMk/>
            <pc:sldMk cId="2576424228" sldId="439"/>
            <ac:spMk id="32" creationId="{B3C1EAE2-E623-4CAB-AC7A-3F05B734AF00}"/>
          </ac:spMkLst>
        </pc:spChg>
        <pc:spChg chg="mod">
          <ac:chgData name="Karkara, Gaurav" userId="eeccab83-702d-4f2a-9d27-e586f78e82ec" providerId="ADAL" clId="{B22EDC22-14DA-4DD7-8E21-99C38F3DE503}" dt="2021-05-10T05:57:07.441" v="1148"/>
          <ac:spMkLst>
            <pc:docMk/>
            <pc:sldMk cId="2576424228" sldId="439"/>
            <ac:spMk id="33" creationId="{86D8F473-4A66-49C0-B755-B54D6F447BD6}"/>
          </ac:spMkLst>
        </pc:spChg>
        <pc:spChg chg="mod">
          <ac:chgData name="Karkara, Gaurav" userId="eeccab83-702d-4f2a-9d27-e586f78e82ec" providerId="ADAL" clId="{B22EDC22-14DA-4DD7-8E21-99C38F3DE503}" dt="2021-05-10T05:57:07.441" v="1148"/>
          <ac:spMkLst>
            <pc:docMk/>
            <pc:sldMk cId="2576424228" sldId="439"/>
            <ac:spMk id="34" creationId="{79DD634E-EDED-458B-BF43-939F09C3B672}"/>
          </ac:spMkLst>
        </pc:spChg>
        <pc:spChg chg="mod">
          <ac:chgData name="Karkara, Gaurav" userId="eeccab83-702d-4f2a-9d27-e586f78e82ec" providerId="ADAL" clId="{B22EDC22-14DA-4DD7-8E21-99C38F3DE503}" dt="2021-05-10T05:57:07.441" v="1148"/>
          <ac:spMkLst>
            <pc:docMk/>
            <pc:sldMk cId="2576424228" sldId="439"/>
            <ac:spMk id="35" creationId="{28BBF5DB-1F7C-417D-B0A2-F4370796EC64}"/>
          </ac:spMkLst>
        </pc:spChg>
        <pc:spChg chg="mod">
          <ac:chgData name="Karkara, Gaurav" userId="eeccab83-702d-4f2a-9d27-e586f78e82ec" providerId="ADAL" clId="{B22EDC22-14DA-4DD7-8E21-99C38F3DE503}" dt="2021-05-10T05:57:07.441" v="1148"/>
          <ac:spMkLst>
            <pc:docMk/>
            <pc:sldMk cId="2576424228" sldId="439"/>
            <ac:spMk id="37" creationId="{434FAFFF-69C4-42B5-B94C-D80CF00AF2C5}"/>
          </ac:spMkLst>
        </pc:spChg>
        <pc:spChg chg="mod">
          <ac:chgData name="Karkara, Gaurav" userId="eeccab83-702d-4f2a-9d27-e586f78e82ec" providerId="ADAL" clId="{B22EDC22-14DA-4DD7-8E21-99C38F3DE503}" dt="2021-05-10T05:57:07.441" v="1148"/>
          <ac:spMkLst>
            <pc:docMk/>
            <pc:sldMk cId="2576424228" sldId="439"/>
            <ac:spMk id="39" creationId="{10AAE2F9-A429-4FF3-B523-FB5EA92A97E7}"/>
          </ac:spMkLst>
        </pc:spChg>
        <pc:spChg chg="mod">
          <ac:chgData name="Karkara, Gaurav" userId="eeccab83-702d-4f2a-9d27-e586f78e82ec" providerId="ADAL" clId="{B22EDC22-14DA-4DD7-8E21-99C38F3DE503}" dt="2021-05-10T05:57:07.441" v="1148"/>
          <ac:spMkLst>
            <pc:docMk/>
            <pc:sldMk cId="2576424228" sldId="439"/>
            <ac:spMk id="41" creationId="{6297950B-FE99-4B87-A8E5-4AA74F077255}"/>
          </ac:spMkLst>
        </pc:spChg>
        <pc:spChg chg="mod">
          <ac:chgData name="Karkara, Gaurav" userId="eeccab83-702d-4f2a-9d27-e586f78e82ec" providerId="ADAL" clId="{B22EDC22-14DA-4DD7-8E21-99C38F3DE503}" dt="2021-05-10T05:57:07.441" v="1148"/>
          <ac:spMkLst>
            <pc:docMk/>
            <pc:sldMk cId="2576424228" sldId="439"/>
            <ac:spMk id="42" creationId="{F65A3781-B214-48F5-AE2B-44A25C1BF5A0}"/>
          </ac:spMkLst>
        </pc:spChg>
        <pc:spChg chg="mod">
          <ac:chgData name="Karkara, Gaurav" userId="eeccab83-702d-4f2a-9d27-e586f78e82ec" providerId="ADAL" clId="{B22EDC22-14DA-4DD7-8E21-99C38F3DE503}" dt="2021-05-10T05:57:07.441" v="1148"/>
          <ac:spMkLst>
            <pc:docMk/>
            <pc:sldMk cId="2576424228" sldId="439"/>
            <ac:spMk id="43" creationId="{720EA641-0077-4DEF-BE84-FD1AF0688C25}"/>
          </ac:spMkLst>
        </pc:spChg>
        <pc:spChg chg="mod">
          <ac:chgData name="Karkara, Gaurav" userId="eeccab83-702d-4f2a-9d27-e586f78e82ec" providerId="ADAL" clId="{B22EDC22-14DA-4DD7-8E21-99C38F3DE503}" dt="2021-05-10T05:57:07.441" v="1148"/>
          <ac:spMkLst>
            <pc:docMk/>
            <pc:sldMk cId="2576424228" sldId="439"/>
            <ac:spMk id="45" creationId="{97BD1BB3-0CC6-4EC7-8946-FD66FFD29451}"/>
          </ac:spMkLst>
        </pc:spChg>
        <pc:spChg chg="mod">
          <ac:chgData name="Karkara, Gaurav" userId="eeccab83-702d-4f2a-9d27-e586f78e82ec" providerId="ADAL" clId="{B22EDC22-14DA-4DD7-8E21-99C38F3DE503}" dt="2021-05-10T05:57:07.441" v="1148"/>
          <ac:spMkLst>
            <pc:docMk/>
            <pc:sldMk cId="2576424228" sldId="439"/>
            <ac:spMk id="47" creationId="{39F343B1-AF43-496A-B149-0B2FE26E5743}"/>
          </ac:spMkLst>
        </pc:spChg>
        <pc:spChg chg="mod">
          <ac:chgData name="Karkara, Gaurav" userId="eeccab83-702d-4f2a-9d27-e586f78e82ec" providerId="ADAL" clId="{B22EDC22-14DA-4DD7-8E21-99C38F3DE503}" dt="2021-05-10T05:57:07.441" v="1148"/>
          <ac:spMkLst>
            <pc:docMk/>
            <pc:sldMk cId="2576424228" sldId="439"/>
            <ac:spMk id="48" creationId="{E44FAA94-56F6-4B12-8C2B-C8CB2E65ED0E}"/>
          </ac:spMkLst>
        </pc:spChg>
        <pc:grpChg chg="add mod">
          <ac:chgData name="Karkara, Gaurav" userId="eeccab83-702d-4f2a-9d27-e586f78e82ec" providerId="ADAL" clId="{B22EDC22-14DA-4DD7-8E21-99C38F3DE503}" dt="2021-05-14T14:53:38.798" v="4034"/>
          <ac:grpSpMkLst>
            <pc:docMk/>
            <pc:sldMk cId="2576424228" sldId="439"/>
            <ac:grpSpMk id="7" creationId="{6DC1D019-2BF2-4D9C-A98A-114AF5130C8D}"/>
          </ac:grpSpMkLst>
        </pc:grpChg>
        <pc:grpChg chg="add mod">
          <ac:chgData name="Karkara, Gaurav" userId="eeccab83-702d-4f2a-9d27-e586f78e82ec" providerId="ADAL" clId="{B22EDC22-14DA-4DD7-8E21-99C38F3DE503}" dt="2021-05-14T14:55:42.201" v="4183"/>
          <ac:grpSpMkLst>
            <pc:docMk/>
            <pc:sldMk cId="2576424228" sldId="439"/>
            <ac:grpSpMk id="10" creationId="{2ED3C96A-FA93-4C10-999B-DEFA1A0B1840}"/>
          </ac:grpSpMkLst>
        </pc:grpChg>
        <pc:grpChg chg="add mod">
          <ac:chgData name="Karkara, Gaurav" userId="eeccab83-702d-4f2a-9d27-e586f78e82ec" providerId="ADAL" clId="{B22EDC22-14DA-4DD7-8E21-99C38F3DE503}" dt="2021-05-14T14:45:26.977" v="4018" actId="14100"/>
          <ac:grpSpMkLst>
            <pc:docMk/>
            <pc:sldMk cId="2576424228" sldId="439"/>
            <ac:grpSpMk id="14" creationId="{130088A7-B63C-46F6-9802-1798C55EFA3F}"/>
          </ac:grpSpMkLst>
        </pc:grpChg>
        <pc:grpChg chg="add mod">
          <ac:chgData name="Karkara, Gaurav" userId="eeccab83-702d-4f2a-9d27-e586f78e82ec" providerId="ADAL" clId="{B22EDC22-14DA-4DD7-8E21-99C38F3DE503}" dt="2021-05-14T14:57:37.182" v="4317"/>
          <ac:grpSpMkLst>
            <pc:docMk/>
            <pc:sldMk cId="2576424228" sldId="439"/>
            <ac:grpSpMk id="17" creationId="{F7FF68C1-11D9-43F2-805E-ECE6FDF3AD4F}"/>
          </ac:grpSpMkLst>
        </pc:grpChg>
        <pc:grpChg chg="add mod">
          <ac:chgData name="Karkara, Gaurav" userId="eeccab83-702d-4f2a-9d27-e586f78e82ec" providerId="ADAL" clId="{B22EDC22-14DA-4DD7-8E21-99C38F3DE503}" dt="2021-05-10T05:57:07.441" v="1148"/>
          <ac:grpSpMkLst>
            <pc:docMk/>
            <pc:sldMk cId="2576424228" sldId="439"/>
            <ac:grpSpMk id="20" creationId="{9890EFB2-EF38-4EC7-A88C-26AAF63DE510}"/>
          </ac:grpSpMkLst>
        </pc:grpChg>
        <pc:grpChg chg="mod">
          <ac:chgData name="Karkara, Gaurav" userId="eeccab83-702d-4f2a-9d27-e586f78e82ec" providerId="ADAL" clId="{B22EDC22-14DA-4DD7-8E21-99C38F3DE503}" dt="2021-05-10T05:57:07.441" v="1148"/>
          <ac:grpSpMkLst>
            <pc:docMk/>
            <pc:sldMk cId="2576424228" sldId="439"/>
            <ac:grpSpMk id="22" creationId="{0E4740C0-6B64-4FA2-A850-4C3B89D1CF29}"/>
          </ac:grpSpMkLst>
        </pc:grpChg>
        <pc:grpChg chg="add mod">
          <ac:chgData name="Karkara, Gaurav" userId="eeccab83-702d-4f2a-9d27-e586f78e82ec" providerId="ADAL" clId="{B22EDC22-14DA-4DD7-8E21-99C38F3DE503}" dt="2021-05-10T05:57:07.441" v="1148"/>
          <ac:grpSpMkLst>
            <pc:docMk/>
            <pc:sldMk cId="2576424228" sldId="439"/>
            <ac:grpSpMk id="25" creationId="{6A39CBB9-AA38-4F97-A31B-FD2D4EDF21A1}"/>
          </ac:grpSpMkLst>
        </pc:grpChg>
        <pc:grpChg chg="mod">
          <ac:chgData name="Karkara, Gaurav" userId="eeccab83-702d-4f2a-9d27-e586f78e82ec" providerId="ADAL" clId="{B22EDC22-14DA-4DD7-8E21-99C38F3DE503}" dt="2021-05-10T05:57:07.441" v="1148"/>
          <ac:grpSpMkLst>
            <pc:docMk/>
            <pc:sldMk cId="2576424228" sldId="439"/>
            <ac:grpSpMk id="27" creationId="{787A8B84-D509-4D99-B4CE-91C7D708F8F3}"/>
          </ac:grpSpMkLst>
        </pc:grpChg>
        <pc:grpChg chg="mod">
          <ac:chgData name="Karkara, Gaurav" userId="eeccab83-702d-4f2a-9d27-e586f78e82ec" providerId="ADAL" clId="{B22EDC22-14DA-4DD7-8E21-99C38F3DE503}" dt="2021-05-10T05:57:07.441" v="1148"/>
          <ac:grpSpMkLst>
            <pc:docMk/>
            <pc:sldMk cId="2576424228" sldId="439"/>
            <ac:grpSpMk id="29" creationId="{FCEE47A9-D981-424C-9796-042BF29A425C}"/>
          </ac:grpSpMkLst>
        </pc:grpChg>
        <pc:grpChg chg="add mod">
          <ac:chgData name="Karkara, Gaurav" userId="eeccab83-702d-4f2a-9d27-e586f78e82ec" providerId="ADAL" clId="{B22EDC22-14DA-4DD7-8E21-99C38F3DE503}" dt="2021-05-10T05:57:07.441" v="1148"/>
          <ac:grpSpMkLst>
            <pc:docMk/>
            <pc:sldMk cId="2576424228" sldId="439"/>
            <ac:grpSpMk id="36" creationId="{06DF372E-D1A9-41BC-A6E5-7B3FF86E598F}"/>
          </ac:grpSpMkLst>
        </pc:grpChg>
        <pc:grpChg chg="mod">
          <ac:chgData name="Karkara, Gaurav" userId="eeccab83-702d-4f2a-9d27-e586f78e82ec" providerId="ADAL" clId="{B22EDC22-14DA-4DD7-8E21-99C38F3DE503}" dt="2021-05-10T05:57:07.441" v="1148"/>
          <ac:grpSpMkLst>
            <pc:docMk/>
            <pc:sldMk cId="2576424228" sldId="439"/>
            <ac:grpSpMk id="38" creationId="{50ACF700-5FC3-4136-B1E2-AE6A29E649C3}"/>
          </ac:grpSpMkLst>
        </pc:grpChg>
        <pc:grpChg chg="mod">
          <ac:chgData name="Karkara, Gaurav" userId="eeccab83-702d-4f2a-9d27-e586f78e82ec" providerId="ADAL" clId="{B22EDC22-14DA-4DD7-8E21-99C38F3DE503}" dt="2021-05-10T05:57:07.441" v="1148"/>
          <ac:grpSpMkLst>
            <pc:docMk/>
            <pc:sldMk cId="2576424228" sldId="439"/>
            <ac:grpSpMk id="40" creationId="{D44013AA-06C2-4AED-8CAA-0096252F5C2B}"/>
          </ac:grpSpMkLst>
        </pc:grpChg>
        <pc:grpChg chg="add mod">
          <ac:chgData name="Karkara, Gaurav" userId="eeccab83-702d-4f2a-9d27-e586f78e82ec" providerId="ADAL" clId="{B22EDC22-14DA-4DD7-8E21-99C38F3DE503}" dt="2021-05-10T05:57:07.441" v="1148"/>
          <ac:grpSpMkLst>
            <pc:docMk/>
            <pc:sldMk cId="2576424228" sldId="439"/>
            <ac:grpSpMk id="44" creationId="{D9D64F10-5A9E-4312-880A-BC1A0E813CD6}"/>
          </ac:grpSpMkLst>
        </pc:grpChg>
        <pc:grpChg chg="mod">
          <ac:chgData name="Karkara, Gaurav" userId="eeccab83-702d-4f2a-9d27-e586f78e82ec" providerId="ADAL" clId="{B22EDC22-14DA-4DD7-8E21-99C38F3DE503}" dt="2021-05-10T05:57:07.441" v="1148"/>
          <ac:grpSpMkLst>
            <pc:docMk/>
            <pc:sldMk cId="2576424228" sldId="439"/>
            <ac:grpSpMk id="46" creationId="{00B8ED13-D294-4293-9C08-1D24AFA6277B}"/>
          </ac:grpSpMkLst>
        </pc:grpChg>
        <pc:picChg chg="add del mod">
          <ac:chgData name="Karkara, Gaurav" userId="eeccab83-702d-4f2a-9d27-e586f78e82ec" providerId="ADAL" clId="{B22EDC22-14DA-4DD7-8E21-99C38F3DE503}" dt="2021-05-14T14:54:29.321" v="4100"/>
          <ac:picMkLst>
            <pc:docMk/>
            <pc:sldMk cId="2576424228" sldId="439"/>
            <ac:picMk id="2" creationId="{A00187F0-4047-49F0-8288-3E0103D5D043}"/>
          </ac:picMkLst>
        </pc:picChg>
        <pc:cxnChg chg="add mod">
          <ac:chgData name="Karkara, Gaurav" userId="eeccab83-702d-4f2a-9d27-e586f78e82ec" providerId="ADAL" clId="{B22EDC22-14DA-4DD7-8E21-99C38F3DE503}" dt="2021-05-10T05:57:07.441" v="1148"/>
          <ac:cxnSpMkLst>
            <pc:docMk/>
            <pc:sldMk cId="2576424228" sldId="439"/>
            <ac:cxnSpMk id="6" creationId="{54E413FD-BC74-4645-B455-6CB42727DB42}"/>
          </ac:cxnSpMkLst>
        </pc:cxnChg>
      </pc:sldChg>
      <pc:sldChg chg="addSp delSp modSp del mod modAnim">
        <pc:chgData name="Karkara, Gaurav" userId="eeccab83-702d-4f2a-9d27-e586f78e82ec" providerId="ADAL" clId="{B22EDC22-14DA-4DD7-8E21-99C38F3DE503}" dt="2021-05-10T10:56:18.958" v="3690" actId="47"/>
        <pc:sldMkLst>
          <pc:docMk/>
          <pc:sldMk cId="2452332008" sldId="440"/>
        </pc:sldMkLst>
        <pc:spChg chg="add del mod">
          <ac:chgData name="Karkara, Gaurav" userId="eeccab83-702d-4f2a-9d27-e586f78e82ec" providerId="ADAL" clId="{B22EDC22-14DA-4DD7-8E21-99C38F3DE503}" dt="2021-05-10T06:48:50.684" v="2685" actId="478"/>
          <ac:spMkLst>
            <pc:docMk/>
            <pc:sldMk cId="2452332008" sldId="440"/>
            <ac:spMk id="3" creationId="{316A49B1-5BF0-4599-A045-9311BB9889D0}"/>
          </ac:spMkLst>
        </pc:spChg>
        <pc:spChg chg="add del mod">
          <ac:chgData name="Karkara, Gaurav" userId="eeccab83-702d-4f2a-9d27-e586f78e82ec" providerId="ADAL" clId="{B22EDC22-14DA-4DD7-8E21-99C38F3DE503}" dt="2021-05-10T07:06:58.877" v="2697" actId="122"/>
          <ac:spMkLst>
            <pc:docMk/>
            <pc:sldMk cId="2452332008" sldId="440"/>
            <ac:spMk id="5" creationId="{B147A46F-05EF-468B-8800-7430369FDDCE}"/>
          </ac:spMkLst>
        </pc:spChg>
        <pc:spChg chg="add del mod">
          <ac:chgData name="Karkara, Gaurav" userId="eeccab83-702d-4f2a-9d27-e586f78e82ec" providerId="ADAL" clId="{B22EDC22-14DA-4DD7-8E21-99C38F3DE503}" dt="2021-05-10T07:06:49.748" v="2695" actId="14100"/>
          <ac:spMkLst>
            <pc:docMk/>
            <pc:sldMk cId="2452332008" sldId="440"/>
            <ac:spMk id="6" creationId="{A69FC6DA-A541-4AD7-839E-5289C76B1D34}"/>
          </ac:spMkLst>
        </pc:spChg>
        <pc:spChg chg="add del mod">
          <ac:chgData name="Karkara, Gaurav" userId="eeccab83-702d-4f2a-9d27-e586f78e82ec" providerId="ADAL" clId="{B22EDC22-14DA-4DD7-8E21-99C38F3DE503}" dt="2021-05-10T07:06:55.198" v="2696" actId="14100"/>
          <ac:spMkLst>
            <pc:docMk/>
            <pc:sldMk cId="2452332008" sldId="440"/>
            <ac:spMk id="7" creationId="{364CE16D-8596-4AFB-A712-B103743C274F}"/>
          </ac:spMkLst>
        </pc:spChg>
        <pc:spChg chg="add del mod">
          <ac:chgData name="Karkara, Gaurav" userId="eeccab83-702d-4f2a-9d27-e586f78e82ec" providerId="ADAL" clId="{B22EDC22-14DA-4DD7-8E21-99C38F3DE503}" dt="2021-05-10T06:48:59.767" v="2690"/>
          <ac:spMkLst>
            <pc:docMk/>
            <pc:sldMk cId="2452332008" sldId="440"/>
            <ac:spMk id="9" creationId="{B067562E-C318-48A3-BE45-B4A9DAC3B28F}"/>
          </ac:spMkLst>
        </pc:spChg>
        <pc:spChg chg="del">
          <ac:chgData name="Karkara, Gaurav" userId="eeccab83-702d-4f2a-9d27-e586f78e82ec" providerId="ADAL" clId="{B22EDC22-14DA-4DD7-8E21-99C38F3DE503}" dt="2021-05-10T06:48:48.154" v="2684" actId="478"/>
          <ac:spMkLst>
            <pc:docMk/>
            <pc:sldMk cId="2452332008" sldId="440"/>
            <ac:spMk id="11" creationId="{00000000-0000-0000-0000-000000000000}"/>
          </ac:spMkLst>
        </pc:spChg>
        <pc:picChg chg="add del mod">
          <ac:chgData name="Karkara, Gaurav" userId="eeccab83-702d-4f2a-9d27-e586f78e82ec" providerId="ADAL" clId="{B22EDC22-14DA-4DD7-8E21-99C38F3DE503}" dt="2021-05-10T07:08:35.429" v="2698" actId="478"/>
          <ac:picMkLst>
            <pc:docMk/>
            <pc:sldMk cId="2452332008" sldId="440"/>
            <ac:picMk id="8" creationId="{2B13F717-B9D0-464E-89CE-5949171E8A2C}"/>
          </ac:picMkLst>
        </pc:picChg>
      </pc:sldChg>
      <pc:sldChg chg="del">
        <pc:chgData name="Karkara, Gaurav" userId="eeccab83-702d-4f2a-9d27-e586f78e82ec" providerId="ADAL" clId="{B22EDC22-14DA-4DD7-8E21-99C38F3DE503}" dt="2021-05-10T05:55:09.278" v="1115" actId="47"/>
        <pc:sldMkLst>
          <pc:docMk/>
          <pc:sldMk cId="875765391" sldId="441"/>
        </pc:sldMkLst>
      </pc:sldChg>
      <pc:sldChg chg="modSp mod">
        <pc:chgData name="Karkara, Gaurav" userId="eeccab83-702d-4f2a-9d27-e586f78e82ec" providerId="ADAL" clId="{B22EDC22-14DA-4DD7-8E21-99C38F3DE503}" dt="2021-05-15T02:14:22.333" v="4418" actId="20577"/>
        <pc:sldMkLst>
          <pc:docMk/>
          <pc:sldMk cId="1874368988" sldId="442"/>
        </pc:sldMkLst>
        <pc:spChg chg="mod">
          <ac:chgData name="Karkara, Gaurav" userId="eeccab83-702d-4f2a-9d27-e586f78e82ec" providerId="ADAL" clId="{B22EDC22-14DA-4DD7-8E21-99C38F3DE503}" dt="2021-05-15T02:14:22.333" v="4418" actId="20577"/>
          <ac:spMkLst>
            <pc:docMk/>
            <pc:sldMk cId="1874368988" sldId="442"/>
            <ac:spMk id="5" creationId="{08B0F638-706B-45E5-885F-76110D89344C}"/>
          </ac:spMkLst>
        </pc:spChg>
      </pc:sldChg>
      <pc:sldChg chg="addSp modSp modAnim">
        <pc:chgData name="Karkara, Gaurav" userId="eeccab83-702d-4f2a-9d27-e586f78e82ec" providerId="ADAL" clId="{B22EDC22-14DA-4DD7-8E21-99C38F3DE503}" dt="2021-05-14T15:13:58.508" v="4358"/>
        <pc:sldMkLst>
          <pc:docMk/>
          <pc:sldMk cId="3731469679" sldId="443"/>
        </pc:sldMkLst>
        <pc:spChg chg="mod">
          <ac:chgData name="Karkara, Gaurav" userId="eeccab83-702d-4f2a-9d27-e586f78e82ec" providerId="ADAL" clId="{B22EDC22-14DA-4DD7-8E21-99C38F3DE503}" dt="2021-05-14T15:13:43.359" v="4356" actId="164"/>
          <ac:spMkLst>
            <pc:docMk/>
            <pc:sldMk cId="3731469679" sldId="443"/>
            <ac:spMk id="10" creationId="{F31640EB-D81E-4865-AED1-FA724E701619}"/>
          </ac:spMkLst>
        </pc:spChg>
        <pc:grpChg chg="add mod">
          <ac:chgData name="Karkara, Gaurav" userId="eeccab83-702d-4f2a-9d27-e586f78e82ec" providerId="ADAL" clId="{B22EDC22-14DA-4DD7-8E21-99C38F3DE503}" dt="2021-05-14T15:13:43.359" v="4356" actId="164"/>
          <ac:grpSpMkLst>
            <pc:docMk/>
            <pc:sldMk cId="3731469679" sldId="443"/>
            <ac:grpSpMk id="2" creationId="{9F106C6E-EDB9-4190-AA49-55DC257A90D7}"/>
          </ac:grpSpMkLst>
        </pc:grpChg>
        <pc:picChg chg="mod">
          <ac:chgData name="Karkara, Gaurav" userId="eeccab83-702d-4f2a-9d27-e586f78e82ec" providerId="ADAL" clId="{B22EDC22-14DA-4DD7-8E21-99C38F3DE503}" dt="2021-05-14T15:13:43.359" v="4356" actId="164"/>
          <ac:picMkLst>
            <pc:docMk/>
            <pc:sldMk cId="3731469679" sldId="443"/>
            <ac:picMk id="9" creationId="{C183289B-2A75-40F8-94C0-9409F16C333D}"/>
          </ac:picMkLst>
        </pc:picChg>
      </pc:sldChg>
      <pc:sldChg chg="addSp delSp modSp mod modAnim">
        <pc:chgData name="Karkara, Gaurav" userId="eeccab83-702d-4f2a-9d27-e586f78e82ec" providerId="ADAL" clId="{B22EDC22-14DA-4DD7-8E21-99C38F3DE503}" dt="2021-05-14T15:11:52.075" v="4351"/>
        <pc:sldMkLst>
          <pc:docMk/>
          <pc:sldMk cId="3365512732" sldId="444"/>
        </pc:sldMkLst>
        <pc:spChg chg="mod">
          <ac:chgData name="Karkara, Gaurav" userId="eeccab83-702d-4f2a-9d27-e586f78e82ec" providerId="ADAL" clId="{B22EDC22-14DA-4DD7-8E21-99C38F3DE503}" dt="2021-05-10T04:56:00.720" v="4" actId="1076"/>
          <ac:spMkLst>
            <pc:docMk/>
            <pc:sldMk cId="3365512732" sldId="444"/>
            <ac:spMk id="4" creationId="{4B689F01-66D2-44E5-AF7D-3CBD0108B99A}"/>
          </ac:spMkLst>
        </pc:spChg>
        <pc:spChg chg="mod">
          <ac:chgData name="Karkara, Gaurav" userId="eeccab83-702d-4f2a-9d27-e586f78e82ec" providerId="ADAL" clId="{B22EDC22-14DA-4DD7-8E21-99C38F3DE503}" dt="2021-05-10T04:55:04.368" v="0"/>
          <ac:spMkLst>
            <pc:docMk/>
            <pc:sldMk cId="3365512732" sldId="444"/>
            <ac:spMk id="9" creationId="{CD6ADBFC-E87B-49CD-9C20-317AEE87841B}"/>
          </ac:spMkLst>
        </pc:spChg>
        <pc:spChg chg="mod">
          <ac:chgData name="Karkara, Gaurav" userId="eeccab83-702d-4f2a-9d27-e586f78e82ec" providerId="ADAL" clId="{B22EDC22-14DA-4DD7-8E21-99C38F3DE503}" dt="2021-05-10T05:21:53.860" v="309" actId="20577"/>
          <ac:spMkLst>
            <pc:docMk/>
            <pc:sldMk cId="3365512732" sldId="444"/>
            <ac:spMk id="11" creationId="{70244951-11CC-4062-945B-A6B6EBB70E02}"/>
          </ac:spMkLst>
        </pc:spChg>
        <pc:spChg chg="mod">
          <ac:chgData name="Karkara, Gaurav" userId="eeccab83-702d-4f2a-9d27-e586f78e82ec" providerId="ADAL" clId="{B22EDC22-14DA-4DD7-8E21-99C38F3DE503}" dt="2021-05-10T05:22:25.626" v="396" actId="20577"/>
          <ac:spMkLst>
            <pc:docMk/>
            <pc:sldMk cId="3365512732" sldId="444"/>
            <ac:spMk id="12" creationId="{E8618EF2-BDD5-4C43-A78E-30DECEEB7106}"/>
          </ac:spMkLst>
        </pc:spChg>
        <pc:spChg chg="del mod">
          <ac:chgData name="Karkara, Gaurav" userId="eeccab83-702d-4f2a-9d27-e586f78e82ec" providerId="ADAL" clId="{B22EDC22-14DA-4DD7-8E21-99C38F3DE503}" dt="2021-05-10T05:18:16.333" v="279" actId="478"/>
          <ac:spMkLst>
            <pc:docMk/>
            <pc:sldMk cId="3365512732" sldId="444"/>
            <ac:spMk id="13" creationId="{C1C4B813-213B-4BE4-ABF7-E38C0E5263A3}"/>
          </ac:spMkLst>
        </pc:spChg>
        <pc:spChg chg="del mod">
          <ac:chgData name="Karkara, Gaurav" userId="eeccab83-702d-4f2a-9d27-e586f78e82ec" providerId="ADAL" clId="{B22EDC22-14DA-4DD7-8E21-99C38F3DE503}" dt="2021-05-10T05:18:29.093" v="284" actId="478"/>
          <ac:spMkLst>
            <pc:docMk/>
            <pc:sldMk cId="3365512732" sldId="444"/>
            <ac:spMk id="14" creationId="{4DAFCA13-81DC-446B-9C3F-43C5FBA2786D}"/>
          </ac:spMkLst>
        </pc:spChg>
        <pc:spChg chg="mod">
          <ac:chgData name="Karkara, Gaurav" userId="eeccab83-702d-4f2a-9d27-e586f78e82ec" providerId="ADAL" clId="{B22EDC22-14DA-4DD7-8E21-99C38F3DE503}" dt="2021-05-10T04:55:04.368" v="0"/>
          <ac:spMkLst>
            <pc:docMk/>
            <pc:sldMk cId="3365512732" sldId="444"/>
            <ac:spMk id="16" creationId="{A5D8F04F-47BC-40FD-A84B-43036BC246FA}"/>
          </ac:spMkLst>
        </pc:spChg>
        <pc:spChg chg="mod">
          <ac:chgData name="Karkara, Gaurav" userId="eeccab83-702d-4f2a-9d27-e586f78e82ec" providerId="ADAL" clId="{B22EDC22-14DA-4DD7-8E21-99C38F3DE503}" dt="2021-05-10T05:00:52.417" v="21" actId="20577"/>
          <ac:spMkLst>
            <pc:docMk/>
            <pc:sldMk cId="3365512732" sldId="444"/>
            <ac:spMk id="18" creationId="{BB91AEA1-9FD7-47C6-A885-1412124E72FD}"/>
          </ac:spMkLst>
        </pc:spChg>
        <pc:spChg chg="mod">
          <ac:chgData name="Karkara, Gaurav" userId="eeccab83-702d-4f2a-9d27-e586f78e82ec" providerId="ADAL" clId="{B22EDC22-14DA-4DD7-8E21-99C38F3DE503}" dt="2021-05-10T05:01:24.283" v="88" actId="20577"/>
          <ac:spMkLst>
            <pc:docMk/>
            <pc:sldMk cId="3365512732" sldId="444"/>
            <ac:spMk id="19" creationId="{BA595388-F930-4779-BBBF-2C8074DB08F2}"/>
          </ac:spMkLst>
        </pc:spChg>
        <pc:spChg chg="del mod">
          <ac:chgData name="Karkara, Gaurav" userId="eeccab83-702d-4f2a-9d27-e586f78e82ec" providerId="ADAL" clId="{B22EDC22-14DA-4DD7-8E21-99C38F3DE503}" dt="2021-05-10T04:55:50.695" v="1" actId="478"/>
          <ac:spMkLst>
            <pc:docMk/>
            <pc:sldMk cId="3365512732" sldId="444"/>
            <ac:spMk id="20" creationId="{3422AD89-7C24-4728-B0CF-CC5EC02AC6FE}"/>
          </ac:spMkLst>
        </pc:spChg>
        <pc:spChg chg="mod">
          <ac:chgData name="Karkara, Gaurav" userId="eeccab83-702d-4f2a-9d27-e586f78e82ec" providerId="ADAL" clId="{B22EDC22-14DA-4DD7-8E21-99C38F3DE503}" dt="2021-05-10T04:55:04.368" v="0"/>
          <ac:spMkLst>
            <pc:docMk/>
            <pc:sldMk cId="3365512732" sldId="444"/>
            <ac:spMk id="21" creationId="{70B7707E-3947-4BF2-B5B2-0352FF590F45}"/>
          </ac:spMkLst>
        </pc:spChg>
        <pc:spChg chg="mod">
          <ac:chgData name="Karkara, Gaurav" userId="eeccab83-702d-4f2a-9d27-e586f78e82ec" providerId="ADAL" clId="{B22EDC22-14DA-4DD7-8E21-99C38F3DE503}" dt="2021-05-10T04:55:04.368" v="0"/>
          <ac:spMkLst>
            <pc:docMk/>
            <pc:sldMk cId="3365512732" sldId="444"/>
            <ac:spMk id="23" creationId="{C695F2E2-8253-40B7-8B6E-F3545CE40131}"/>
          </ac:spMkLst>
        </pc:spChg>
        <pc:spChg chg="del mod">
          <ac:chgData name="Karkara, Gaurav" userId="eeccab83-702d-4f2a-9d27-e586f78e82ec" providerId="ADAL" clId="{B22EDC22-14DA-4DD7-8E21-99C38F3DE503}" dt="2021-05-10T05:33:16.597" v="611" actId="478"/>
          <ac:spMkLst>
            <pc:docMk/>
            <pc:sldMk cId="3365512732" sldId="444"/>
            <ac:spMk id="24" creationId="{B7F95D96-430E-4476-8E27-0042BADCACB1}"/>
          </ac:spMkLst>
        </pc:spChg>
        <pc:spChg chg="mod">
          <ac:chgData name="Karkara, Gaurav" userId="eeccab83-702d-4f2a-9d27-e586f78e82ec" providerId="ADAL" clId="{B22EDC22-14DA-4DD7-8E21-99C38F3DE503}" dt="2021-05-10T05:35:04.232" v="671" actId="121"/>
          <ac:spMkLst>
            <pc:docMk/>
            <pc:sldMk cId="3365512732" sldId="444"/>
            <ac:spMk id="25" creationId="{AB33DF63-369F-4B80-BCBD-68E2DD3F9714}"/>
          </ac:spMkLst>
        </pc:spChg>
        <pc:spChg chg="mod">
          <ac:chgData name="Karkara, Gaurav" userId="eeccab83-702d-4f2a-9d27-e586f78e82ec" providerId="ADAL" clId="{B22EDC22-14DA-4DD7-8E21-99C38F3DE503}" dt="2021-05-10T05:35:30.084" v="737" actId="20577"/>
          <ac:spMkLst>
            <pc:docMk/>
            <pc:sldMk cId="3365512732" sldId="444"/>
            <ac:spMk id="26" creationId="{7870B6BF-9116-4128-B3E7-14E2F85C810C}"/>
          </ac:spMkLst>
        </pc:spChg>
        <pc:spChg chg="mod">
          <ac:chgData name="Karkara, Gaurav" userId="eeccab83-702d-4f2a-9d27-e586f78e82ec" providerId="ADAL" clId="{B22EDC22-14DA-4DD7-8E21-99C38F3DE503}" dt="2021-05-10T04:55:04.368" v="0"/>
          <ac:spMkLst>
            <pc:docMk/>
            <pc:sldMk cId="3365512732" sldId="444"/>
            <ac:spMk id="28" creationId="{2DBBB93D-F9C8-4DD1-A064-3420435767D0}"/>
          </ac:spMkLst>
        </pc:spChg>
        <pc:spChg chg="mod">
          <ac:chgData name="Karkara, Gaurav" userId="eeccab83-702d-4f2a-9d27-e586f78e82ec" providerId="ADAL" clId="{B22EDC22-14DA-4DD7-8E21-99C38F3DE503}" dt="2021-05-10T05:02:18.540" v="187" actId="20577"/>
          <ac:spMkLst>
            <pc:docMk/>
            <pc:sldMk cId="3365512732" sldId="444"/>
            <ac:spMk id="30" creationId="{75C59DBD-3618-48B8-B700-1C2903BBE0E6}"/>
          </ac:spMkLst>
        </pc:spChg>
        <pc:spChg chg="mod">
          <ac:chgData name="Karkara, Gaurav" userId="eeccab83-702d-4f2a-9d27-e586f78e82ec" providerId="ADAL" clId="{B22EDC22-14DA-4DD7-8E21-99C38F3DE503}" dt="2021-05-10T05:02:02.839" v="172" actId="20577"/>
          <ac:spMkLst>
            <pc:docMk/>
            <pc:sldMk cId="3365512732" sldId="444"/>
            <ac:spMk id="31" creationId="{38A09A5C-C541-4B39-944A-CE349B2C8282}"/>
          </ac:spMkLst>
        </pc:spChg>
        <pc:spChg chg="mod">
          <ac:chgData name="Karkara, Gaurav" userId="eeccab83-702d-4f2a-9d27-e586f78e82ec" providerId="ADAL" clId="{B22EDC22-14DA-4DD7-8E21-99C38F3DE503}" dt="2021-05-10T05:20:54.292" v="293" actId="208"/>
          <ac:spMkLst>
            <pc:docMk/>
            <pc:sldMk cId="3365512732" sldId="444"/>
            <ac:spMk id="32" creationId="{B699E6D5-126A-457C-80DC-3D2151BD3BC8}"/>
          </ac:spMkLst>
        </pc:spChg>
        <pc:spChg chg="mod">
          <ac:chgData name="Karkara, Gaurav" userId="eeccab83-702d-4f2a-9d27-e586f78e82ec" providerId="ADAL" clId="{B22EDC22-14DA-4DD7-8E21-99C38F3DE503}" dt="2021-05-10T04:55:04.368" v="0"/>
          <ac:spMkLst>
            <pc:docMk/>
            <pc:sldMk cId="3365512732" sldId="444"/>
            <ac:spMk id="33" creationId="{3215408C-BAB0-40EE-82EF-FFAD29AE4B65}"/>
          </ac:spMkLst>
        </pc:spChg>
        <pc:spChg chg="mod">
          <ac:chgData name="Karkara, Gaurav" userId="eeccab83-702d-4f2a-9d27-e586f78e82ec" providerId="ADAL" clId="{B22EDC22-14DA-4DD7-8E21-99C38F3DE503}" dt="2021-05-10T04:55:04.368" v="0"/>
          <ac:spMkLst>
            <pc:docMk/>
            <pc:sldMk cId="3365512732" sldId="444"/>
            <ac:spMk id="35" creationId="{5D865C4E-CE13-4B7B-B135-F044798CCBC3}"/>
          </ac:spMkLst>
        </pc:spChg>
        <pc:spChg chg="mod">
          <ac:chgData name="Karkara, Gaurav" userId="eeccab83-702d-4f2a-9d27-e586f78e82ec" providerId="ADAL" clId="{B22EDC22-14DA-4DD7-8E21-99C38F3DE503}" dt="2021-05-10T05:16:41.530" v="214" actId="20577"/>
          <ac:spMkLst>
            <pc:docMk/>
            <pc:sldMk cId="3365512732" sldId="444"/>
            <ac:spMk id="37" creationId="{98D9414A-18F3-49F1-BB9F-7DB162738287}"/>
          </ac:spMkLst>
        </pc:spChg>
        <pc:spChg chg="mod">
          <ac:chgData name="Karkara, Gaurav" userId="eeccab83-702d-4f2a-9d27-e586f78e82ec" providerId="ADAL" clId="{B22EDC22-14DA-4DD7-8E21-99C38F3DE503}" dt="2021-05-10T05:22:30.889" v="397" actId="313"/>
          <ac:spMkLst>
            <pc:docMk/>
            <pc:sldMk cId="3365512732" sldId="444"/>
            <ac:spMk id="38" creationId="{53CE801D-EB61-478D-B107-051774F301A8}"/>
          </ac:spMkLst>
        </pc:spChg>
        <pc:spChg chg="del mod">
          <ac:chgData name="Karkara, Gaurav" userId="eeccab83-702d-4f2a-9d27-e586f78e82ec" providerId="ADAL" clId="{B22EDC22-14DA-4DD7-8E21-99C38F3DE503}" dt="2021-05-10T05:03:24.618" v="188" actId="478"/>
          <ac:spMkLst>
            <pc:docMk/>
            <pc:sldMk cId="3365512732" sldId="444"/>
            <ac:spMk id="39" creationId="{3ACADCAD-506D-447B-BECF-5D1B2F01D857}"/>
          </ac:spMkLst>
        </pc:spChg>
        <pc:spChg chg="del mod">
          <ac:chgData name="Karkara, Gaurav" userId="eeccab83-702d-4f2a-9d27-e586f78e82ec" providerId="ADAL" clId="{B22EDC22-14DA-4DD7-8E21-99C38F3DE503}" dt="2021-05-10T05:03:29.130" v="189" actId="478"/>
          <ac:spMkLst>
            <pc:docMk/>
            <pc:sldMk cId="3365512732" sldId="444"/>
            <ac:spMk id="40" creationId="{A7695B42-A549-4114-8CDE-F8D88328909A}"/>
          </ac:spMkLst>
        </pc:spChg>
        <pc:spChg chg="add del mod topLvl">
          <ac:chgData name="Karkara, Gaurav" userId="eeccab83-702d-4f2a-9d27-e586f78e82ec" providerId="ADAL" clId="{B22EDC22-14DA-4DD7-8E21-99C38F3DE503}" dt="2021-05-14T15:05:33.940" v="4328" actId="164"/>
          <ac:spMkLst>
            <pc:docMk/>
            <pc:sldMk cId="3365512732" sldId="444"/>
            <ac:spMk id="42" creationId="{BED4C1E2-383A-4FE7-BE83-3CE5C0CA3EF8}"/>
          </ac:spMkLst>
        </pc:spChg>
        <pc:spChg chg="add del mod topLvl">
          <ac:chgData name="Karkara, Gaurav" userId="eeccab83-702d-4f2a-9d27-e586f78e82ec" providerId="ADAL" clId="{B22EDC22-14DA-4DD7-8E21-99C38F3DE503}" dt="2021-05-14T15:05:33.940" v="4328" actId="164"/>
          <ac:spMkLst>
            <pc:docMk/>
            <pc:sldMk cId="3365512732" sldId="444"/>
            <ac:spMk id="44" creationId="{FC5A0818-CE1B-4EF6-8514-488E724B5C84}"/>
          </ac:spMkLst>
        </pc:spChg>
        <pc:spChg chg="add del mod topLvl">
          <ac:chgData name="Karkara, Gaurav" userId="eeccab83-702d-4f2a-9d27-e586f78e82ec" providerId="ADAL" clId="{B22EDC22-14DA-4DD7-8E21-99C38F3DE503}" dt="2021-05-14T15:05:33.940" v="4328" actId="164"/>
          <ac:spMkLst>
            <pc:docMk/>
            <pc:sldMk cId="3365512732" sldId="444"/>
            <ac:spMk id="45" creationId="{33CE4A6E-539F-451C-A91B-46932C8B07B6}"/>
          </ac:spMkLst>
        </pc:spChg>
        <pc:spChg chg="del mod">
          <ac:chgData name="Karkara, Gaurav" userId="eeccab83-702d-4f2a-9d27-e586f78e82ec" providerId="ADAL" clId="{B22EDC22-14DA-4DD7-8E21-99C38F3DE503}" dt="2021-05-10T05:23:36.772" v="401" actId="478"/>
          <ac:spMkLst>
            <pc:docMk/>
            <pc:sldMk cId="3365512732" sldId="444"/>
            <ac:spMk id="46" creationId="{E441B702-1C28-4979-B396-B59606664EFB}"/>
          </ac:spMkLst>
        </pc:spChg>
        <pc:spChg chg="mod">
          <ac:chgData name="Karkara, Gaurav" userId="eeccab83-702d-4f2a-9d27-e586f78e82ec" providerId="ADAL" clId="{B22EDC22-14DA-4DD7-8E21-99C38F3DE503}" dt="2021-05-10T05:24:09.701" v="404" actId="165"/>
          <ac:spMkLst>
            <pc:docMk/>
            <pc:sldMk cId="3365512732" sldId="444"/>
            <ac:spMk id="47" creationId="{F4F7217E-506B-4CDE-915F-2E25C70F8A42}"/>
          </ac:spMkLst>
        </pc:spChg>
        <pc:spChg chg="mod">
          <ac:chgData name="Karkara, Gaurav" userId="eeccab83-702d-4f2a-9d27-e586f78e82ec" providerId="ADAL" clId="{B22EDC22-14DA-4DD7-8E21-99C38F3DE503}" dt="2021-05-10T05:24:09.701" v="404" actId="165"/>
          <ac:spMkLst>
            <pc:docMk/>
            <pc:sldMk cId="3365512732" sldId="444"/>
            <ac:spMk id="48" creationId="{DA095A32-7560-494A-8241-A79BA7E4488C}"/>
          </ac:spMkLst>
        </pc:spChg>
        <pc:spChg chg="mod">
          <ac:chgData name="Karkara, Gaurav" userId="eeccab83-702d-4f2a-9d27-e586f78e82ec" providerId="ADAL" clId="{B22EDC22-14DA-4DD7-8E21-99C38F3DE503}" dt="2021-05-10T05:24:09.701" v="404" actId="165"/>
          <ac:spMkLst>
            <pc:docMk/>
            <pc:sldMk cId="3365512732" sldId="444"/>
            <ac:spMk id="49" creationId="{53507EA0-5FE0-4C21-BFC9-B7495932A3DD}"/>
          </ac:spMkLst>
        </pc:spChg>
        <pc:spChg chg="mod">
          <ac:chgData name="Karkara, Gaurav" userId="eeccab83-702d-4f2a-9d27-e586f78e82ec" providerId="ADAL" clId="{B22EDC22-14DA-4DD7-8E21-99C38F3DE503}" dt="2021-05-10T05:24:09.701" v="404" actId="165"/>
          <ac:spMkLst>
            <pc:docMk/>
            <pc:sldMk cId="3365512732" sldId="444"/>
            <ac:spMk id="50" creationId="{92468DDC-D29E-404E-80BB-403C5D2BBA3D}"/>
          </ac:spMkLst>
        </pc:spChg>
        <pc:spChg chg="del mod">
          <ac:chgData name="Karkara, Gaurav" userId="eeccab83-702d-4f2a-9d27-e586f78e82ec" providerId="ADAL" clId="{B22EDC22-14DA-4DD7-8E21-99C38F3DE503}" dt="2021-05-10T05:23:47.818" v="402" actId="478"/>
          <ac:spMkLst>
            <pc:docMk/>
            <pc:sldMk cId="3365512732" sldId="444"/>
            <ac:spMk id="51" creationId="{4B00E5C2-3F72-4B5E-B78F-384CAD912719}"/>
          </ac:spMkLst>
        </pc:spChg>
        <pc:spChg chg="mod">
          <ac:chgData name="Karkara, Gaurav" userId="eeccab83-702d-4f2a-9d27-e586f78e82ec" providerId="ADAL" clId="{B22EDC22-14DA-4DD7-8E21-99C38F3DE503}" dt="2021-05-10T05:24:09.701" v="404" actId="165"/>
          <ac:spMkLst>
            <pc:docMk/>
            <pc:sldMk cId="3365512732" sldId="444"/>
            <ac:spMk id="52" creationId="{A6E14F4F-5D34-4C0C-821F-6679A072D7B0}"/>
          </ac:spMkLst>
        </pc:spChg>
        <pc:spChg chg="mod">
          <ac:chgData name="Karkara, Gaurav" userId="eeccab83-702d-4f2a-9d27-e586f78e82ec" providerId="ADAL" clId="{B22EDC22-14DA-4DD7-8E21-99C38F3DE503}" dt="2021-05-10T05:24:09.701" v="404" actId="165"/>
          <ac:spMkLst>
            <pc:docMk/>
            <pc:sldMk cId="3365512732" sldId="444"/>
            <ac:spMk id="53" creationId="{EFAF38F5-B9BD-4D00-BD79-9387FCA0CEEA}"/>
          </ac:spMkLst>
        </pc:spChg>
        <pc:spChg chg="mod">
          <ac:chgData name="Karkara, Gaurav" userId="eeccab83-702d-4f2a-9d27-e586f78e82ec" providerId="ADAL" clId="{B22EDC22-14DA-4DD7-8E21-99C38F3DE503}" dt="2021-05-10T05:24:09.701" v="404" actId="165"/>
          <ac:spMkLst>
            <pc:docMk/>
            <pc:sldMk cId="3365512732" sldId="444"/>
            <ac:spMk id="54" creationId="{73730196-D20E-400A-96EE-4362FC1C686F}"/>
          </ac:spMkLst>
        </pc:spChg>
        <pc:spChg chg="mod">
          <ac:chgData name="Karkara, Gaurav" userId="eeccab83-702d-4f2a-9d27-e586f78e82ec" providerId="ADAL" clId="{B22EDC22-14DA-4DD7-8E21-99C38F3DE503}" dt="2021-05-10T05:24:09.701" v="404" actId="165"/>
          <ac:spMkLst>
            <pc:docMk/>
            <pc:sldMk cId="3365512732" sldId="444"/>
            <ac:spMk id="55" creationId="{D0FECADA-FC4A-498B-B4E9-57516A9101A5}"/>
          </ac:spMkLst>
        </pc:spChg>
        <pc:spChg chg="add mod">
          <ac:chgData name="Karkara, Gaurav" userId="eeccab83-702d-4f2a-9d27-e586f78e82ec" providerId="ADAL" clId="{B22EDC22-14DA-4DD7-8E21-99C38F3DE503}" dt="2021-05-14T15:05:05.560" v="4326" actId="164"/>
          <ac:spMkLst>
            <pc:docMk/>
            <pc:sldMk cId="3365512732" sldId="444"/>
            <ac:spMk id="56" creationId="{54EA398A-E14D-430C-BB00-FB41E66B99D9}"/>
          </ac:spMkLst>
        </pc:spChg>
        <pc:spChg chg="mod">
          <ac:chgData name="Karkara, Gaurav" userId="eeccab83-702d-4f2a-9d27-e586f78e82ec" providerId="ADAL" clId="{B22EDC22-14DA-4DD7-8E21-99C38F3DE503}" dt="2021-05-10T05:04:04.299" v="194" actId="208"/>
          <ac:spMkLst>
            <pc:docMk/>
            <pc:sldMk cId="3365512732" sldId="444"/>
            <ac:spMk id="58" creationId="{53DC0E53-22ED-49FF-BA30-AC44732F9B33}"/>
          </ac:spMkLst>
        </pc:spChg>
        <pc:spChg chg="mod">
          <ac:chgData name="Karkara, Gaurav" userId="eeccab83-702d-4f2a-9d27-e586f78e82ec" providerId="ADAL" clId="{B22EDC22-14DA-4DD7-8E21-99C38F3DE503}" dt="2021-05-10T05:04:04.299" v="194" actId="208"/>
          <ac:spMkLst>
            <pc:docMk/>
            <pc:sldMk cId="3365512732" sldId="444"/>
            <ac:spMk id="59" creationId="{8B50A5C8-7794-40D1-BBDE-B05DC8A9AD58}"/>
          </ac:spMkLst>
        </pc:spChg>
        <pc:spChg chg="mod">
          <ac:chgData name="Karkara, Gaurav" userId="eeccab83-702d-4f2a-9d27-e586f78e82ec" providerId="ADAL" clId="{B22EDC22-14DA-4DD7-8E21-99C38F3DE503}" dt="2021-05-10T05:04:04.299" v="194" actId="208"/>
          <ac:spMkLst>
            <pc:docMk/>
            <pc:sldMk cId="3365512732" sldId="444"/>
            <ac:spMk id="60" creationId="{372DC9E1-5725-44BF-ADC6-0C9A61F4A751}"/>
          </ac:spMkLst>
        </pc:spChg>
        <pc:spChg chg="mod">
          <ac:chgData name="Karkara, Gaurav" userId="eeccab83-702d-4f2a-9d27-e586f78e82ec" providerId="ADAL" clId="{B22EDC22-14DA-4DD7-8E21-99C38F3DE503}" dt="2021-05-10T05:04:04.299" v="194" actId="208"/>
          <ac:spMkLst>
            <pc:docMk/>
            <pc:sldMk cId="3365512732" sldId="444"/>
            <ac:spMk id="61" creationId="{3FC74EF2-001B-4B70-8673-D3994B800125}"/>
          </ac:spMkLst>
        </pc:spChg>
        <pc:spChg chg="add mod">
          <ac:chgData name="Karkara, Gaurav" userId="eeccab83-702d-4f2a-9d27-e586f78e82ec" providerId="ADAL" clId="{B22EDC22-14DA-4DD7-8E21-99C38F3DE503}" dt="2021-05-14T15:04:45.696" v="4325" actId="164"/>
          <ac:spMkLst>
            <pc:docMk/>
            <pc:sldMk cId="3365512732" sldId="444"/>
            <ac:spMk id="62" creationId="{651CB521-ADF6-44B8-8361-1411F4D28719}"/>
          </ac:spMkLst>
        </pc:spChg>
        <pc:spChg chg="del mod topLvl">
          <ac:chgData name="Karkara, Gaurav" userId="eeccab83-702d-4f2a-9d27-e586f78e82ec" providerId="ADAL" clId="{B22EDC22-14DA-4DD7-8E21-99C38F3DE503}" dt="2021-05-10T05:26:32.189" v="427" actId="478"/>
          <ac:spMkLst>
            <pc:docMk/>
            <pc:sldMk cId="3365512732" sldId="444"/>
            <ac:spMk id="64" creationId="{0295D410-4D0C-4F76-AF67-24268111C97E}"/>
          </ac:spMkLst>
        </pc:spChg>
        <pc:spChg chg="add del mod topLvl">
          <ac:chgData name="Karkara, Gaurav" userId="eeccab83-702d-4f2a-9d27-e586f78e82ec" providerId="ADAL" clId="{B22EDC22-14DA-4DD7-8E21-99C38F3DE503}" dt="2021-05-10T05:26:29.296" v="425" actId="478"/>
          <ac:spMkLst>
            <pc:docMk/>
            <pc:sldMk cId="3365512732" sldId="444"/>
            <ac:spMk id="65" creationId="{B5EDC6DF-708D-4B27-A885-AF20C8ACB6F3}"/>
          </ac:spMkLst>
        </pc:spChg>
        <pc:spChg chg="mod">
          <ac:chgData name="Karkara, Gaurav" userId="eeccab83-702d-4f2a-9d27-e586f78e82ec" providerId="ADAL" clId="{B22EDC22-14DA-4DD7-8E21-99C38F3DE503}" dt="2021-05-10T05:29:53.092" v="593"/>
          <ac:spMkLst>
            <pc:docMk/>
            <pc:sldMk cId="3365512732" sldId="444"/>
            <ac:spMk id="67" creationId="{93C82DF3-D2A5-465D-822B-246C503D8FC1}"/>
          </ac:spMkLst>
        </pc:spChg>
        <pc:spChg chg="mod">
          <ac:chgData name="Karkara, Gaurav" userId="eeccab83-702d-4f2a-9d27-e586f78e82ec" providerId="ADAL" clId="{B22EDC22-14DA-4DD7-8E21-99C38F3DE503}" dt="2021-05-10T05:29:53.092" v="593"/>
          <ac:spMkLst>
            <pc:docMk/>
            <pc:sldMk cId="3365512732" sldId="444"/>
            <ac:spMk id="68" creationId="{52C3910B-3125-4778-9084-5874E4B3E720}"/>
          </ac:spMkLst>
        </pc:spChg>
        <pc:spChg chg="mod">
          <ac:chgData name="Karkara, Gaurav" userId="eeccab83-702d-4f2a-9d27-e586f78e82ec" providerId="ADAL" clId="{B22EDC22-14DA-4DD7-8E21-99C38F3DE503}" dt="2021-05-10T05:29:53.092" v="593"/>
          <ac:spMkLst>
            <pc:docMk/>
            <pc:sldMk cId="3365512732" sldId="444"/>
            <ac:spMk id="69" creationId="{E405F62A-5252-46F5-BE86-09701360B7DC}"/>
          </ac:spMkLst>
        </pc:spChg>
        <pc:spChg chg="mod">
          <ac:chgData name="Karkara, Gaurav" userId="eeccab83-702d-4f2a-9d27-e586f78e82ec" providerId="ADAL" clId="{B22EDC22-14DA-4DD7-8E21-99C38F3DE503}" dt="2021-05-10T05:33:46.975" v="617" actId="12789"/>
          <ac:spMkLst>
            <pc:docMk/>
            <pc:sldMk cId="3365512732" sldId="444"/>
            <ac:spMk id="71" creationId="{9D7D17D2-60DF-439C-8E3B-92E75DC1F897}"/>
          </ac:spMkLst>
        </pc:spChg>
        <pc:spChg chg="mod">
          <ac:chgData name="Karkara, Gaurav" userId="eeccab83-702d-4f2a-9d27-e586f78e82ec" providerId="ADAL" clId="{B22EDC22-14DA-4DD7-8E21-99C38F3DE503}" dt="2021-05-10T05:33:46.975" v="617" actId="12789"/>
          <ac:spMkLst>
            <pc:docMk/>
            <pc:sldMk cId="3365512732" sldId="444"/>
            <ac:spMk id="72" creationId="{32419D69-FB4C-499E-ABE2-B4287BF595BD}"/>
          </ac:spMkLst>
        </pc:spChg>
        <pc:spChg chg="mod">
          <ac:chgData name="Karkara, Gaurav" userId="eeccab83-702d-4f2a-9d27-e586f78e82ec" providerId="ADAL" clId="{B22EDC22-14DA-4DD7-8E21-99C38F3DE503}" dt="2021-05-10T05:33:46.975" v="617" actId="12789"/>
          <ac:spMkLst>
            <pc:docMk/>
            <pc:sldMk cId="3365512732" sldId="444"/>
            <ac:spMk id="73" creationId="{C43D2255-7D81-4D6C-A0DF-AFBA97AB175E}"/>
          </ac:spMkLst>
        </pc:spChg>
        <pc:spChg chg="add mod">
          <ac:chgData name="Karkara, Gaurav" userId="eeccab83-702d-4f2a-9d27-e586f78e82ec" providerId="ADAL" clId="{B22EDC22-14DA-4DD7-8E21-99C38F3DE503}" dt="2021-05-14T15:11:15.241" v="4346" actId="164"/>
          <ac:spMkLst>
            <pc:docMk/>
            <pc:sldMk cId="3365512732" sldId="444"/>
            <ac:spMk id="74" creationId="{0C022B44-73C2-4DA6-A681-AD637C115992}"/>
          </ac:spMkLst>
        </pc:spChg>
        <pc:grpChg chg="add mod">
          <ac:chgData name="Karkara, Gaurav" userId="eeccab83-702d-4f2a-9d27-e586f78e82ec" providerId="ADAL" clId="{B22EDC22-14DA-4DD7-8E21-99C38F3DE503}" dt="2021-05-14T15:04:45.696" v="4325" actId="164"/>
          <ac:grpSpMkLst>
            <pc:docMk/>
            <pc:sldMk cId="3365512732" sldId="444"/>
            <ac:grpSpMk id="2" creationId="{9B9F721E-06C4-4D21-AEBD-D877CE8D961A}"/>
          </ac:grpSpMkLst>
        </pc:grpChg>
        <pc:grpChg chg="add mod">
          <ac:chgData name="Karkara, Gaurav" userId="eeccab83-702d-4f2a-9d27-e586f78e82ec" providerId="ADAL" clId="{B22EDC22-14DA-4DD7-8E21-99C38F3DE503}" dt="2021-05-14T15:04:45.696" v="4325" actId="164"/>
          <ac:grpSpMkLst>
            <pc:docMk/>
            <pc:sldMk cId="3365512732" sldId="444"/>
            <ac:grpSpMk id="8" creationId="{07686B75-80F0-415C-9032-BA721232CCBD}"/>
          </ac:grpSpMkLst>
        </pc:grpChg>
        <pc:grpChg chg="add mod">
          <ac:chgData name="Karkara, Gaurav" userId="eeccab83-702d-4f2a-9d27-e586f78e82ec" providerId="ADAL" clId="{B22EDC22-14DA-4DD7-8E21-99C38F3DE503}" dt="2021-05-14T15:05:05.560" v="4326" actId="164"/>
          <ac:grpSpMkLst>
            <pc:docMk/>
            <pc:sldMk cId="3365512732" sldId="444"/>
            <ac:grpSpMk id="10" creationId="{8EE7BA63-5532-448C-BCAF-EDECDD843429}"/>
          </ac:grpSpMkLst>
        </pc:grpChg>
        <pc:grpChg chg="del mod">
          <ac:chgData name="Karkara, Gaurav" userId="eeccab83-702d-4f2a-9d27-e586f78e82ec" providerId="ADAL" clId="{B22EDC22-14DA-4DD7-8E21-99C38F3DE503}" dt="2021-05-10T05:18:16.333" v="279" actId="478"/>
          <ac:grpSpMkLst>
            <pc:docMk/>
            <pc:sldMk cId="3365512732" sldId="444"/>
            <ac:grpSpMk id="10" creationId="{A9984259-EA64-4C9B-A6B3-81A47CBDCB30}"/>
          </ac:grpSpMkLst>
        </pc:grpChg>
        <pc:grpChg chg="add mod">
          <ac:chgData name="Karkara, Gaurav" userId="eeccab83-702d-4f2a-9d27-e586f78e82ec" providerId="ADAL" clId="{B22EDC22-14DA-4DD7-8E21-99C38F3DE503}" dt="2021-05-14T15:05:24.463" v="4327" actId="164"/>
          <ac:grpSpMkLst>
            <pc:docMk/>
            <pc:sldMk cId="3365512732" sldId="444"/>
            <ac:grpSpMk id="13" creationId="{18392001-9482-4CFF-A093-446E46C983BB}"/>
          </ac:grpSpMkLst>
        </pc:grpChg>
        <pc:grpChg chg="add mod">
          <ac:chgData name="Karkara, Gaurav" userId="eeccab83-702d-4f2a-9d27-e586f78e82ec" providerId="ADAL" clId="{B22EDC22-14DA-4DD7-8E21-99C38F3DE503}" dt="2021-05-14T15:05:33.940" v="4328" actId="164"/>
          <ac:grpSpMkLst>
            <pc:docMk/>
            <pc:sldMk cId="3365512732" sldId="444"/>
            <ac:grpSpMk id="14" creationId="{51DBE502-A75C-43DF-8D62-4D63E8BA9190}"/>
          </ac:grpSpMkLst>
        </pc:grpChg>
        <pc:grpChg chg="add mod">
          <ac:chgData name="Karkara, Gaurav" userId="eeccab83-702d-4f2a-9d27-e586f78e82ec" providerId="ADAL" clId="{B22EDC22-14DA-4DD7-8E21-99C38F3DE503}" dt="2021-05-14T15:05:05.560" v="4326" actId="164"/>
          <ac:grpSpMkLst>
            <pc:docMk/>
            <pc:sldMk cId="3365512732" sldId="444"/>
            <ac:grpSpMk id="15" creationId="{2DF315A5-E44F-4971-A331-B07C1F3E454F}"/>
          </ac:grpSpMkLst>
        </pc:grpChg>
        <pc:grpChg chg="add mod">
          <ac:chgData name="Karkara, Gaurav" userId="eeccab83-702d-4f2a-9d27-e586f78e82ec" providerId="ADAL" clId="{B22EDC22-14DA-4DD7-8E21-99C38F3DE503}" dt="2021-05-14T15:11:15.241" v="4346" actId="164"/>
          <ac:grpSpMkLst>
            <pc:docMk/>
            <pc:sldMk cId="3365512732" sldId="444"/>
            <ac:grpSpMk id="17" creationId="{45964F80-09BC-4D17-ADDC-3B55FA15BA24}"/>
          </ac:grpSpMkLst>
        </pc:grpChg>
        <pc:grpChg chg="del mod">
          <ac:chgData name="Karkara, Gaurav" userId="eeccab83-702d-4f2a-9d27-e586f78e82ec" providerId="ADAL" clId="{B22EDC22-14DA-4DD7-8E21-99C38F3DE503}" dt="2021-05-10T04:55:50.695" v="1" actId="478"/>
          <ac:grpSpMkLst>
            <pc:docMk/>
            <pc:sldMk cId="3365512732" sldId="444"/>
            <ac:grpSpMk id="17" creationId="{55B94043-3EF9-42F8-87CB-E45434D251B1}"/>
          </ac:grpSpMkLst>
        </pc:grpChg>
        <pc:grpChg chg="add mod">
          <ac:chgData name="Karkara, Gaurav" userId="eeccab83-702d-4f2a-9d27-e586f78e82ec" providerId="ADAL" clId="{B22EDC22-14DA-4DD7-8E21-99C38F3DE503}" dt="2021-05-14T15:11:15.241" v="4346" actId="164"/>
          <ac:grpSpMkLst>
            <pc:docMk/>
            <pc:sldMk cId="3365512732" sldId="444"/>
            <ac:grpSpMk id="22" creationId="{8A4DFB0C-595F-4511-A0CD-3700787D04C1}"/>
          </ac:grpSpMkLst>
        </pc:grpChg>
        <pc:grpChg chg="add mod">
          <ac:chgData name="Karkara, Gaurav" userId="eeccab83-702d-4f2a-9d27-e586f78e82ec" providerId="ADAL" clId="{B22EDC22-14DA-4DD7-8E21-99C38F3DE503}" dt="2021-05-10T04:55:04.368" v="0"/>
          <ac:grpSpMkLst>
            <pc:docMk/>
            <pc:sldMk cId="3365512732" sldId="444"/>
            <ac:grpSpMk id="27" creationId="{FD58F444-5861-4832-9E08-CA593B094591}"/>
          </ac:grpSpMkLst>
        </pc:grpChg>
        <pc:grpChg chg="mod">
          <ac:chgData name="Karkara, Gaurav" userId="eeccab83-702d-4f2a-9d27-e586f78e82ec" providerId="ADAL" clId="{B22EDC22-14DA-4DD7-8E21-99C38F3DE503}" dt="2021-05-10T04:55:04.368" v="0"/>
          <ac:grpSpMkLst>
            <pc:docMk/>
            <pc:sldMk cId="3365512732" sldId="444"/>
            <ac:grpSpMk id="29" creationId="{A96F056F-3DF3-44A6-9190-7C67ED120342}"/>
          </ac:grpSpMkLst>
        </pc:grpChg>
        <pc:grpChg chg="add mod">
          <ac:chgData name="Karkara, Gaurav" userId="eeccab83-702d-4f2a-9d27-e586f78e82ec" providerId="ADAL" clId="{B22EDC22-14DA-4DD7-8E21-99C38F3DE503}" dt="2021-05-14T15:05:24.463" v="4327" actId="164"/>
          <ac:grpSpMkLst>
            <pc:docMk/>
            <pc:sldMk cId="3365512732" sldId="444"/>
            <ac:grpSpMk id="34" creationId="{8609A9CD-1B9F-41CC-9DC8-84408D23906D}"/>
          </ac:grpSpMkLst>
        </pc:grpChg>
        <pc:grpChg chg="del mod">
          <ac:chgData name="Karkara, Gaurav" userId="eeccab83-702d-4f2a-9d27-e586f78e82ec" providerId="ADAL" clId="{B22EDC22-14DA-4DD7-8E21-99C38F3DE503}" dt="2021-05-10T05:03:24.618" v="188" actId="478"/>
          <ac:grpSpMkLst>
            <pc:docMk/>
            <pc:sldMk cId="3365512732" sldId="444"/>
            <ac:grpSpMk id="36" creationId="{2D0C653E-2CAF-4E5E-809D-F56AEE400554}"/>
          </ac:grpSpMkLst>
        </pc:grpChg>
        <pc:grpChg chg="add del mod">
          <ac:chgData name="Karkara, Gaurav" userId="eeccab83-702d-4f2a-9d27-e586f78e82ec" providerId="ADAL" clId="{B22EDC22-14DA-4DD7-8E21-99C38F3DE503}" dt="2021-05-10T05:24:09.701" v="404" actId="165"/>
          <ac:grpSpMkLst>
            <pc:docMk/>
            <pc:sldMk cId="3365512732" sldId="444"/>
            <ac:grpSpMk id="41" creationId="{3F693BD4-1A61-4A65-B0BE-899DC041BA0B}"/>
          </ac:grpSpMkLst>
        </pc:grpChg>
        <pc:grpChg chg="add del mod topLvl">
          <ac:chgData name="Karkara, Gaurav" userId="eeccab83-702d-4f2a-9d27-e586f78e82ec" providerId="ADAL" clId="{B22EDC22-14DA-4DD7-8E21-99C38F3DE503}" dt="2021-05-10T05:24:16.976" v="407" actId="478"/>
          <ac:grpSpMkLst>
            <pc:docMk/>
            <pc:sldMk cId="3365512732" sldId="444"/>
            <ac:grpSpMk id="43" creationId="{7F7B20DC-7B9E-4936-811E-2EE41DF2C7BC}"/>
          </ac:grpSpMkLst>
        </pc:grpChg>
        <pc:grpChg chg="add mod">
          <ac:chgData name="Karkara, Gaurav" userId="eeccab83-702d-4f2a-9d27-e586f78e82ec" providerId="ADAL" clId="{B22EDC22-14DA-4DD7-8E21-99C38F3DE503}" dt="2021-05-14T15:05:24.463" v="4327" actId="164"/>
          <ac:grpSpMkLst>
            <pc:docMk/>
            <pc:sldMk cId="3365512732" sldId="444"/>
            <ac:grpSpMk id="57" creationId="{91A3EDDC-2874-4A8A-9B73-A66A5074D3AD}"/>
          </ac:grpSpMkLst>
        </pc:grpChg>
        <pc:grpChg chg="add del mod">
          <ac:chgData name="Karkara, Gaurav" userId="eeccab83-702d-4f2a-9d27-e586f78e82ec" providerId="ADAL" clId="{B22EDC22-14DA-4DD7-8E21-99C38F3DE503}" dt="2021-05-10T05:26:29.296" v="425" actId="478"/>
          <ac:grpSpMkLst>
            <pc:docMk/>
            <pc:sldMk cId="3365512732" sldId="444"/>
            <ac:grpSpMk id="63" creationId="{CDEE8F4C-F5A1-425F-8BE2-FF33FFADA66C}"/>
          </ac:grpSpMkLst>
        </pc:grpChg>
        <pc:grpChg chg="add del mod">
          <ac:chgData name="Karkara, Gaurav" userId="eeccab83-702d-4f2a-9d27-e586f78e82ec" providerId="ADAL" clId="{B22EDC22-14DA-4DD7-8E21-99C38F3DE503}" dt="2021-05-10T05:30:02.214" v="596"/>
          <ac:grpSpMkLst>
            <pc:docMk/>
            <pc:sldMk cId="3365512732" sldId="444"/>
            <ac:grpSpMk id="66" creationId="{331EF997-AB85-41E3-8D64-AA85A8AC9DF4}"/>
          </ac:grpSpMkLst>
        </pc:grpChg>
        <pc:grpChg chg="add del mod">
          <ac:chgData name="Karkara, Gaurav" userId="eeccab83-702d-4f2a-9d27-e586f78e82ec" providerId="ADAL" clId="{B22EDC22-14DA-4DD7-8E21-99C38F3DE503}" dt="2021-05-14T15:05:33.940" v="4328" actId="164"/>
          <ac:grpSpMkLst>
            <pc:docMk/>
            <pc:sldMk cId="3365512732" sldId="444"/>
            <ac:grpSpMk id="70" creationId="{60BAF166-907C-41F0-B135-9F377723F94F}"/>
          </ac:grpSpMkLst>
        </pc:grpChg>
        <pc:cxnChg chg="add mod">
          <ac:chgData name="Karkara, Gaurav" userId="eeccab83-702d-4f2a-9d27-e586f78e82ec" providerId="ADAL" clId="{B22EDC22-14DA-4DD7-8E21-99C38F3DE503}" dt="2021-05-10T04:55:04.368" v="0"/>
          <ac:cxnSpMkLst>
            <pc:docMk/>
            <pc:sldMk cId="3365512732" sldId="444"/>
            <ac:cxnSpMk id="3" creationId="{5CE8A6C1-A404-4FA0-B7C1-A646691C300C}"/>
          </ac:cxnSpMkLst>
        </pc:cxnChg>
        <pc:cxnChg chg="add mod">
          <ac:chgData name="Karkara, Gaurav" userId="eeccab83-702d-4f2a-9d27-e586f78e82ec" providerId="ADAL" clId="{B22EDC22-14DA-4DD7-8E21-99C38F3DE503}" dt="2021-05-10T04:55:04.368" v="0"/>
          <ac:cxnSpMkLst>
            <pc:docMk/>
            <pc:sldMk cId="3365512732" sldId="444"/>
            <ac:cxnSpMk id="5" creationId="{A7840EB9-192B-4828-BAE6-5AF1495CA054}"/>
          </ac:cxnSpMkLst>
        </pc:cxnChg>
        <pc:cxnChg chg="add mod">
          <ac:chgData name="Karkara, Gaurav" userId="eeccab83-702d-4f2a-9d27-e586f78e82ec" providerId="ADAL" clId="{B22EDC22-14DA-4DD7-8E21-99C38F3DE503}" dt="2021-05-10T04:55:04.368" v="0"/>
          <ac:cxnSpMkLst>
            <pc:docMk/>
            <pc:sldMk cId="3365512732" sldId="444"/>
            <ac:cxnSpMk id="6" creationId="{23B2EA54-CC90-4025-89E5-CDD2EAE82597}"/>
          </ac:cxnSpMkLst>
        </pc:cxnChg>
        <pc:cxnChg chg="add mod">
          <ac:chgData name="Karkara, Gaurav" userId="eeccab83-702d-4f2a-9d27-e586f78e82ec" providerId="ADAL" clId="{B22EDC22-14DA-4DD7-8E21-99C38F3DE503}" dt="2021-05-10T04:55:04.368" v="0"/>
          <ac:cxnSpMkLst>
            <pc:docMk/>
            <pc:sldMk cId="3365512732" sldId="444"/>
            <ac:cxnSpMk id="7" creationId="{07AB2BD5-7CCE-45D9-93EF-1E68644C05B2}"/>
          </ac:cxnSpMkLst>
        </pc:cxnChg>
      </pc:sldChg>
      <pc:sldChg chg="modSp add mod ord">
        <pc:chgData name="Karkara, Gaurav" userId="eeccab83-702d-4f2a-9d27-e586f78e82ec" providerId="ADAL" clId="{B22EDC22-14DA-4DD7-8E21-99C38F3DE503}" dt="2021-05-10T05:57:43.723" v="1182" actId="20577"/>
        <pc:sldMkLst>
          <pc:docMk/>
          <pc:sldMk cId="4023214568" sldId="445"/>
        </pc:sldMkLst>
        <pc:spChg chg="mod">
          <ac:chgData name="Karkara, Gaurav" userId="eeccab83-702d-4f2a-9d27-e586f78e82ec" providerId="ADAL" clId="{B22EDC22-14DA-4DD7-8E21-99C38F3DE503}" dt="2021-05-10T05:57:43.723" v="1182" actId="20577"/>
          <ac:spMkLst>
            <pc:docMk/>
            <pc:sldMk cId="4023214568" sldId="445"/>
            <ac:spMk id="3" creationId="{00000000-0000-0000-0000-000000000000}"/>
          </ac:spMkLst>
        </pc:spChg>
      </pc:sldChg>
      <pc:sldChg chg="modSp add mod ord">
        <pc:chgData name="Karkara, Gaurav" userId="eeccab83-702d-4f2a-9d27-e586f78e82ec" providerId="ADAL" clId="{B22EDC22-14DA-4DD7-8E21-99C38F3DE503}" dt="2021-05-10T05:58:47.871" v="1248" actId="20577"/>
        <pc:sldMkLst>
          <pc:docMk/>
          <pc:sldMk cId="2810415368" sldId="446"/>
        </pc:sldMkLst>
        <pc:spChg chg="mod">
          <ac:chgData name="Karkara, Gaurav" userId="eeccab83-702d-4f2a-9d27-e586f78e82ec" providerId="ADAL" clId="{B22EDC22-14DA-4DD7-8E21-99C38F3DE503}" dt="2021-05-10T05:58:47.871" v="1248" actId="20577"/>
          <ac:spMkLst>
            <pc:docMk/>
            <pc:sldMk cId="2810415368" sldId="446"/>
            <ac:spMk id="3" creationId="{00000000-0000-0000-0000-000000000000}"/>
          </ac:spMkLst>
        </pc:spChg>
      </pc:sldChg>
      <pc:sldChg chg="addSp delSp modSp new mod modAnim">
        <pc:chgData name="Karkara, Gaurav" userId="eeccab83-702d-4f2a-9d27-e586f78e82ec" providerId="ADAL" clId="{B22EDC22-14DA-4DD7-8E21-99C38F3DE503}" dt="2021-05-15T02:35:24.462" v="4461"/>
        <pc:sldMkLst>
          <pc:docMk/>
          <pc:sldMk cId="4244459022" sldId="447"/>
        </pc:sldMkLst>
        <pc:spChg chg="del">
          <ac:chgData name="Karkara, Gaurav" userId="eeccab83-702d-4f2a-9d27-e586f78e82ec" providerId="ADAL" clId="{B22EDC22-14DA-4DD7-8E21-99C38F3DE503}" dt="2021-05-10T06:17:00.531" v="1250"/>
          <ac:spMkLst>
            <pc:docMk/>
            <pc:sldMk cId="4244459022" sldId="447"/>
            <ac:spMk id="2" creationId="{97751CF1-F8BE-4AA3-ACF1-5C544FB07B5C}"/>
          </ac:spMkLst>
        </pc:spChg>
        <pc:spChg chg="del">
          <ac:chgData name="Karkara, Gaurav" userId="eeccab83-702d-4f2a-9d27-e586f78e82ec" providerId="ADAL" clId="{B22EDC22-14DA-4DD7-8E21-99C38F3DE503}" dt="2021-05-10T06:17:00.531" v="1250"/>
          <ac:spMkLst>
            <pc:docMk/>
            <pc:sldMk cId="4244459022" sldId="447"/>
            <ac:spMk id="3" creationId="{1E5510C4-E3A6-44B2-AB62-81BDAB2F98B5}"/>
          </ac:spMkLst>
        </pc:spChg>
        <pc:spChg chg="add mod">
          <ac:chgData name="Karkara, Gaurav" userId="eeccab83-702d-4f2a-9d27-e586f78e82ec" providerId="ADAL" clId="{B22EDC22-14DA-4DD7-8E21-99C38F3DE503}" dt="2021-05-10T06:17:17.419" v="1294" actId="20577"/>
          <ac:spMkLst>
            <pc:docMk/>
            <pc:sldMk cId="4244459022" sldId="447"/>
            <ac:spMk id="4" creationId="{04578BB4-8636-4B76-B0B0-3E1A51442F5B}"/>
          </ac:spMkLst>
        </pc:spChg>
        <pc:spChg chg="add del mod">
          <ac:chgData name="Karkara, Gaurav" userId="eeccab83-702d-4f2a-9d27-e586f78e82ec" providerId="ADAL" clId="{B22EDC22-14DA-4DD7-8E21-99C38F3DE503}" dt="2021-05-10T06:18:36.470" v="1301" actId="478"/>
          <ac:spMkLst>
            <pc:docMk/>
            <pc:sldMk cId="4244459022" sldId="447"/>
            <ac:spMk id="5" creationId="{9461A4FE-2540-4370-8B65-7E108F862B01}"/>
          </ac:spMkLst>
        </pc:spChg>
        <pc:spChg chg="add del mod">
          <ac:chgData name="Karkara, Gaurav" userId="eeccab83-702d-4f2a-9d27-e586f78e82ec" providerId="ADAL" clId="{B22EDC22-14DA-4DD7-8E21-99C38F3DE503}" dt="2021-05-10T06:20:12.653" v="1347" actId="478"/>
          <ac:spMkLst>
            <pc:docMk/>
            <pc:sldMk cId="4244459022" sldId="447"/>
            <ac:spMk id="6" creationId="{2F34174E-1A50-4281-A912-B18C16C84CF5}"/>
          </ac:spMkLst>
        </pc:spChg>
        <pc:spChg chg="add del mod">
          <ac:chgData name="Karkara, Gaurav" userId="eeccab83-702d-4f2a-9d27-e586f78e82ec" providerId="ADAL" clId="{B22EDC22-14DA-4DD7-8E21-99C38F3DE503}" dt="2021-05-10T06:19:31.160" v="1340"/>
          <ac:spMkLst>
            <pc:docMk/>
            <pc:sldMk cId="4244459022" sldId="447"/>
            <ac:spMk id="7" creationId="{B205E0A6-586E-4160-8D56-D6587059CAB6}"/>
          </ac:spMkLst>
        </pc:spChg>
        <pc:spChg chg="add del mod">
          <ac:chgData name="Karkara, Gaurav" userId="eeccab83-702d-4f2a-9d27-e586f78e82ec" providerId="ADAL" clId="{B22EDC22-14DA-4DD7-8E21-99C38F3DE503}" dt="2021-05-10T06:19:46.529" v="1341" actId="478"/>
          <ac:spMkLst>
            <pc:docMk/>
            <pc:sldMk cId="4244459022" sldId="447"/>
            <ac:spMk id="8" creationId="{4FA1C66B-2C7A-4358-A73F-2F09899C355F}"/>
          </ac:spMkLst>
        </pc:spChg>
        <pc:spChg chg="add del mod">
          <ac:chgData name="Karkara, Gaurav" userId="eeccab83-702d-4f2a-9d27-e586f78e82ec" providerId="ADAL" clId="{B22EDC22-14DA-4DD7-8E21-99C38F3DE503}" dt="2021-05-10T06:19:49.225" v="1342" actId="478"/>
          <ac:spMkLst>
            <pc:docMk/>
            <pc:sldMk cId="4244459022" sldId="447"/>
            <ac:spMk id="9" creationId="{16EDBADF-68DB-4373-B3BD-FE539E468AD9}"/>
          </ac:spMkLst>
        </pc:spChg>
        <pc:spChg chg="add mod">
          <ac:chgData name="Karkara, Gaurav" userId="eeccab83-702d-4f2a-9d27-e586f78e82ec" providerId="ADAL" clId="{B22EDC22-14DA-4DD7-8E21-99C38F3DE503}" dt="2021-05-10T06:20:09.054" v="1346" actId="14100"/>
          <ac:spMkLst>
            <pc:docMk/>
            <pc:sldMk cId="4244459022" sldId="447"/>
            <ac:spMk id="10" creationId="{822CDAF1-3997-4169-80B4-9C8F67C7C450}"/>
          </ac:spMkLst>
        </pc:spChg>
        <pc:spChg chg="add mod">
          <ac:chgData name="Karkara, Gaurav" userId="eeccab83-702d-4f2a-9d27-e586f78e82ec" providerId="ADAL" clId="{B22EDC22-14DA-4DD7-8E21-99C38F3DE503}" dt="2021-05-10T06:20:31.641" v="1349" actId="1076"/>
          <ac:spMkLst>
            <pc:docMk/>
            <pc:sldMk cId="4244459022" sldId="447"/>
            <ac:spMk id="11" creationId="{EADD717E-F072-4153-98C3-77EA504EF304}"/>
          </ac:spMkLst>
        </pc:spChg>
        <pc:spChg chg="add mod">
          <ac:chgData name="Karkara, Gaurav" userId="eeccab83-702d-4f2a-9d27-e586f78e82ec" providerId="ADAL" clId="{B22EDC22-14DA-4DD7-8E21-99C38F3DE503}" dt="2021-05-10T06:32:25.087" v="1751" actId="113"/>
          <ac:spMkLst>
            <pc:docMk/>
            <pc:sldMk cId="4244459022" sldId="447"/>
            <ac:spMk id="14" creationId="{C2932958-32B4-40A6-96E2-30D2E3BF23B2}"/>
          </ac:spMkLst>
        </pc:spChg>
        <pc:spChg chg="add mod">
          <ac:chgData name="Karkara, Gaurav" userId="eeccab83-702d-4f2a-9d27-e586f78e82ec" providerId="ADAL" clId="{B22EDC22-14DA-4DD7-8E21-99C38F3DE503}" dt="2021-05-10T06:32:40.080" v="1752" actId="108"/>
          <ac:spMkLst>
            <pc:docMk/>
            <pc:sldMk cId="4244459022" sldId="447"/>
            <ac:spMk id="15" creationId="{F048D7CA-2EBA-40B8-B63B-ABC87854AB0C}"/>
          </ac:spMkLst>
        </pc:spChg>
        <pc:spChg chg="add mod">
          <ac:chgData name="Karkara, Gaurav" userId="eeccab83-702d-4f2a-9d27-e586f78e82ec" providerId="ADAL" clId="{B22EDC22-14DA-4DD7-8E21-99C38F3DE503}" dt="2021-05-14T15:19:59.205" v="4402" actId="1076"/>
          <ac:spMkLst>
            <pc:docMk/>
            <pc:sldMk cId="4244459022" sldId="447"/>
            <ac:spMk id="16" creationId="{EA74439A-E670-45E5-8FC9-B56DD84C521C}"/>
          </ac:spMkLst>
        </pc:spChg>
        <pc:spChg chg="add mod">
          <ac:chgData name="Karkara, Gaurav" userId="eeccab83-702d-4f2a-9d27-e586f78e82ec" providerId="ADAL" clId="{B22EDC22-14DA-4DD7-8E21-99C38F3DE503}" dt="2021-05-10T06:36:29.588" v="1931" actId="20577"/>
          <ac:spMkLst>
            <pc:docMk/>
            <pc:sldMk cId="4244459022" sldId="447"/>
            <ac:spMk id="17" creationId="{D098ED92-71E8-4136-BA4E-84ACD3661C98}"/>
          </ac:spMkLst>
        </pc:spChg>
        <pc:cxnChg chg="add mod">
          <ac:chgData name="Karkara, Gaurav" userId="eeccab83-702d-4f2a-9d27-e586f78e82ec" providerId="ADAL" clId="{B22EDC22-14DA-4DD7-8E21-99C38F3DE503}" dt="2021-05-10T06:24:38.285" v="1399" actId="208"/>
          <ac:cxnSpMkLst>
            <pc:docMk/>
            <pc:sldMk cId="4244459022" sldId="447"/>
            <ac:cxnSpMk id="13" creationId="{6DAE7C74-C856-4F06-BEA6-06BFCBCE2D31}"/>
          </ac:cxnSpMkLst>
        </pc:cxnChg>
      </pc:sldChg>
      <pc:sldChg chg="delSp modSp add mod modAnim">
        <pc:chgData name="Karkara, Gaurav" userId="eeccab83-702d-4f2a-9d27-e586f78e82ec" providerId="ADAL" clId="{B22EDC22-14DA-4DD7-8E21-99C38F3DE503}" dt="2021-05-15T02:38:53.326" v="4471"/>
        <pc:sldMkLst>
          <pc:docMk/>
          <pc:sldMk cId="1186233652" sldId="448"/>
        </pc:sldMkLst>
        <pc:spChg chg="mod">
          <ac:chgData name="Karkara, Gaurav" userId="eeccab83-702d-4f2a-9d27-e586f78e82ec" providerId="ADAL" clId="{B22EDC22-14DA-4DD7-8E21-99C38F3DE503}" dt="2021-05-10T06:35:59.958" v="1889" actId="20577"/>
          <ac:spMkLst>
            <pc:docMk/>
            <pc:sldMk cId="1186233652" sldId="448"/>
            <ac:spMk id="4" creationId="{04578BB4-8636-4B76-B0B0-3E1A51442F5B}"/>
          </ac:spMkLst>
        </pc:spChg>
        <pc:spChg chg="mod">
          <ac:chgData name="Karkara, Gaurav" userId="eeccab83-702d-4f2a-9d27-e586f78e82ec" providerId="ADAL" clId="{B22EDC22-14DA-4DD7-8E21-99C38F3DE503}" dt="2021-05-10T06:42:43.775" v="2358" actId="14100"/>
          <ac:spMkLst>
            <pc:docMk/>
            <pc:sldMk cId="1186233652" sldId="448"/>
            <ac:spMk id="10" creationId="{822CDAF1-3997-4169-80B4-9C8F67C7C450}"/>
          </ac:spMkLst>
        </pc:spChg>
        <pc:spChg chg="del">
          <ac:chgData name="Karkara, Gaurav" userId="eeccab83-702d-4f2a-9d27-e586f78e82ec" providerId="ADAL" clId="{B22EDC22-14DA-4DD7-8E21-99C38F3DE503}" dt="2021-05-10T06:33:59.882" v="1780" actId="478"/>
          <ac:spMkLst>
            <pc:docMk/>
            <pc:sldMk cId="1186233652" sldId="448"/>
            <ac:spMk id="11" creationId="{EADD717E-F072-4153-98C3-77EA504EF304}"/>
          </ac:spMkLst>
        </pc:spChg>
        <pc:spChg chg="del mod">
          <ac:chgData name="Karkara, Gaurav" userId="eeccab83-702d-4f2a-9d27-e586f78e82ec" providerId="ADAL" clId="{B22EDC22-14DA-4DD7-8E21-99C38F3DE503}" dt="2021-05-10T06:34:49.387" v="1784" actId="478"/>
          <ac:spMkLst>
            <pc:docMk/>
            <pc:sldMk cId="1186233652" sldId="448"/>
            <ac:spMk id="14" creationId="{C2932958-32B4-40A6-96E2-30D2E3BF23B2}"/>
          </ac:spMkLst>
        </pc:spChg>
        <pc:spChg chg="del">
          <ac:chgData name="Karkara, Gaurav" userId="eeccab83-702d-4f2a-9d27-e586f78e82ec" providerId="ADAL" clId="{B22EDC22-14DA-4DD7-8E21-99C38F3DE503}" dt="2021-05-10T06:33:59.882" v="1780" actId="478"/>
          <ac:spMkLst>
            <pc:docMk/>
            <pc:sldMk cId="1186233652" sldId="448"/>
            <ac:spMk id="15" creationId="{F048D7CA-2EBA-40B8-B63B-ABC87854AB0C}"/>
          </ac:spMkLst>
        </pc:spChg>
        <pc:spChg chg="mod">
          <ac:chgData name="Karkara, Gaurav" userId="eeccab83-702d-4f2a-9d27-e586f78e82ec" providerId="ADAL" clId="{B22EDC22-14DA-4DD7-8E21-99C38F3DE503}" dt="2021-05-10T06:44:17.136" v="2508" actId="1076"/>
          <ac:spMkLst>
            <pc:docMk/>
            <pc:sldMk cId="1186233652" sldId="448"/>
            <ac:spMk id="16" creationId="{EA74439A-E670-45E5-8FC9-B56DD84C521C}"/>
          </ac:spMkLst>
        </pc:spChg>
        <pc:spChg chg="del">
          <ac:chgData name="Karkara, Gaurav" userId="eeccab83-702d-4f2a-9d27-e586f78e82ec" providerId="ADAL" clId="{B22EDC22-14DA-4DD7-8E21-99C38F3DE503}" dt="2021-05-10T06:33:59.882" v="1780" actId="478"/>
          <ac:spMkLst>
            <pc:docMk/>
            <pc:sldMk cId="1186233652" sldId="448"/>
            <ac:spMk id="17" creationId="{D098ED92-71E8-4136-BA4E-84ACD3661C98}"/>
          </ac:spMkLst>
        </pc:spChg>
        <pc:cxnChg chg="del">
          <ac:chgData name="Karkara, Gaurav" userId="eeccab83-702d-4f2a-9d27-e586f78e82ec" providerId="ADAL" clId="{B22EDC22-14DA-4DD7-8E21-99C38F3DE503}" dt="2021-05-10T06:33:55.851" v="1779" actId="478"/>
          <ac:cxnSpMkLst>
            <pc:docMk/>
            <pc:sldMk cId="1186233652" sldId="448"/>
            <ac:cxnSpMk id="13" creationId="{6DAE7C74-C856-4F06-BEA6-06BFCBCE2D31}"/>
          </ac:cxnSpMkLst>
        </pc:cxnChg>
      </pc:sldChg>
      <pc:sldChg chg="addSp delSp modSp new mod modAnim">
        <pc:chgData name="Karkara, Gaurav" userId="eeccab83-702d-4f2a-9d27-e586f78e82ec" providerId="ADAL" clId="{B22EDC22-14DA-4DD7-8E21-99C38F3DE503}" dt="2021-05-14T15:17:04.240" v="4372"/>
        <pc:sldMkLst>
          <pc:docMk/>
          <pc:sldMk cId="4072355575" sldId="449"/>
        </pc:sldMkLst>
        <pc:spChg chg="del">
          <ac:chgData name="Karkara, Gaurav" userId="eeccab83-702d-4f2a-9d27-e586f78e82ec" providerId="ADAL" clId="{B22EDC22-14DA-4DD7-8E21-99C38F3DE503}" dt="2021-05-10T10:06:13.191" v="2700"/>
          <ac:spMkLst>
            <pc:docMk/>
            <pc:sldMk cId="4072355575" sldId="449"/>
            <ac:spMk id="2" creationId="{EECF15D0-E47B-44FB-997D-8298CABD07C1}"/>
          </ac:spMkLst>
        </pc:spChg>
        <pc:spChg chg="del">
          <ac:chgData name="Karkara, Gaurav" userId="eeccab83-702d-4f2a-9d27-e586f78e82ec" providerId="ADAL" clId="{B22EDC22-14DA-4DD7-8E21-99C38F3DE503}" dt="2021-05-10T10:06:13.191" v="2700"/>
          <ac:spMkLst>
            <pc:docMk/>
            <pc:sldMk cId="4072355575" sldId="449"/>
            <ac:spMk id="3" creationId="{266F1775-8C5D-409C-BDCC-21F80EB4C807}"/>
          </ac:spMkLst>
        </pc:spChg>
        <pc:spChg chg="add mod">
          <ac:chgData name="Karkara, Gaurav" userId="eeccab83-702d-4f2a-9d27-e586f78e82ec" providerId="ADAL" clId="{B22EDC22-14DA-4DD7-8E21-99C38F3DE503}" dt="2021-05-10T10:06:21.998" v="2727" actId="20577"/>
          <ac:spMkLst>
            <pc:docMk/>
            <pc:sldMk cId="4072355575" sldId="449"/>
            <ac:spMk id="4" creationId="{FDD51E52-86D0-40C5-8D6F-DF98B5E4019B}"/>
          </ac:spMkLst>
        </pc:spChg>
        <pc:spChg chg="add del mod">
          <ac:chgData name="Karkara, Gaurav" userId="eeccab83-702d-4f2a-9d27-e586f78e82ec" providerId="ADAL" clId="{B22EDC22-14DA-4DD7-8E21-99C38F3DE503}" dt="2021-05-10T10:07:06.836" v="2744" actId="478"/>
          <ac:spMkLst>
            <pc:docMk/>
            <pc:sldMk cId="4072355575" sldId="449"/>
            <ac:spMk id="5" creationId="{5F2DE3DF-1FC4-4F7B-B4FB-5194C336F863}"/>
          </ac:spMkLst>
        </pc:spChg>
        <pc:spChg chg="add del mod">
          <ac:chgData name="Karkara, Gaurav" userId="eeccab83-702d-4f2a-9d27-e586f78e82ec" providerId="ADAL" clId="{B22EDC22-14DA-4DD7-8E21-99C38F3DE503}" dt="2021-05-10T10:07:10.725" v="2745" actId="478"/>
          <ac:spMkLst>
            <pc:docMk/>
            <pc:sldMk cId="4072355575" sldId="449"/>
            <ac:spMk id="7" creationId="{7578434E-818C-422B-96EE-5EA4B34A3739}"/>
          </ac:spMkLst>
        </pc:spChg>
        <pc:spChg chg="mod">
          <ac:chgData name="Karkara, Gaurav" userId="eeccab83-702d-4f2a-9d27-e586f78e82ec" providerId="ADAL" clId="{B22EDC22-14DA-4DD7-8E21-99C38F3DE503}" dt="2021-05-10T10:16:00.760" v="3098" actId="20577"/>
          <ac:spMkLst>
            <pc:docMk/>
            <pc:sldMk cId="4072355575" sldId="449"/>
            <ac:spMk id="10" creationId="{6EEE0EE4-6A0D-484C-A14D-D21B58660145}"/>
          </ac:spMkLst>
        </pc:spChg>
        <pc:spChg chg="mod">
          <ac:chgData name="Karkara, Gaurav" userId="eeccab83-702d-4f2a-9d27-e586f78e82ec" providerId="ADAL" clId="{B22EDC22-14DA-4DD7-8E21-99C38F3DE503}" dt="2021-05-10T10:12:20.201" v="2746"/>
          <ac:spMkLst>
            <pc:docMk/>
            <pc:sldMk cId="4072355575" sldId="449"/>
            <ac:spMk id="13" creationId="{8386BCDA-F03D-4439-8BFC-34ED385DC7D9}"/>
          </ac:spMkLst>
        </pc:spChg>
        <pc:spChg chg="mod">
          <ac:chgData name="Karkara, Gaurav" userId="eeccab83-702d-4f2a-9d27-e586f78e82ec" providerId="ADAL" clId="{B22EDC22-14DA-4DD7-8E21-99C38F3DE503}" dt="2021-05-10T10:12:20.201" v="2746"/>
          <ac:spMkLst>
            <pc:docMk/>
            <pc:sldMk cId="4072355575" sldId="449"/>
            <ac:spMk id="14" creationId="{933DF492-098A-42B5-9150-8DEE88014311}"/>
          </ac:spMkLst>
        </pc:spChg>
        <pc:spChg chg="mod">
          <ac:chgData name="Karkara, Gaurav" userId="eeccab83-702d-4f2a-9d27-e586f78e82ec" providerId="ADAL" clId="{B22EDC22-14DA-4DD7-8E21-99C38F3DE503}" dt="2021-05-10T10:16:33.549" v="3182" actId="20577"/>
          <ac:spMkLst>
            <pc:docMk/>
            <pc:sldMk cId="4072355575" sldId="449"/>
            <ac:spMk id="17" creationId="{BEADB39A-8EE4-4B7E-9DBF-0224B2EC5481}"/>
          </ac:spMkLst>
        </pc:spChg>
        <pc:spChg chg="mod">
          <ac:chgData name="Karkara, Gaurav" userId="eeccab83-702d-4f2a-9d27-e586f78e82ec" providerId="ADAL" clId="{B22EDC22-14DA-4DD7-8E21-99C38F3DE503}" dt="2021-05-10T10:12:20.201" v="2746"/>
          <ac:spMkLst>
            <pc:docMk/>
            <pc:sldMk cId="4072355575" sldId="449"/>
            <ac:spMk id="20" creationId="{E9E4AD99-AC97-4B8C-8615-80FF6AD048E3}"/>
          </ac:spMkLst>
        </pc:spChg>
        <pc:spChg chg="mod">
          <ac:chgData name="Karkara, Gaurav" userId="eeccab83-702d-4f2a-9d27-e586f78e82ec" providerId="ADAL" clId="{B22EDC22-14DA-4DD7-8E21-99C38F3DE503}" dt="2021-05-10T10:12:20.201" v="2746"/>
          <ac:spMkLst>
            <pc:docMk/>
            <pc:sldMk cId="4072355575" sldId="449"/>
            <ac:spMk id="21" creationId="{979904A6-069F-42C0-A4CC-9B0CD017D87D}"/>
          </ac:spMkLst>
        </pc:spChg>
        <pc:spChg chg="mod">
          <ac:chgData name="Karkara, Gaurav" userId="eeccab83-702d-4f2a-9d27-e586f78e82ec" providerId="ADAL" clId="{B22EDC22-14DA-4DD7-8E21-99C38F3DE503}" dt="2021-05-10T10:17:05.486" v="3250" actId="20577"/>
          <ac:spMkLst>
            <pc:docMk/>
            <pc:sldMk cId="4072355575" sldId="449"/>
            <ac:spMk id="24" creationId="{9DE8BAFD-5F66-4764-984C-CBA1D8DC5B8C}"/>
          </ac:spMkLst>
        </pc:spChg>
        <pc:spChg chg="mod">
          <ac:chgData name="Karkara, Gaurav" userId="eeccab83-702d-4f2a-9d27-e586f78e82ec" providerId="ADAL" clId="{B22EDC22-14DA-4DD7-8E21-99C38F3DE503}" dt="2021-05-10T10:12:20.201" v="2746"/>
          <ac:spMkLst>
            <pc:docMk/>
            <pc:sldMk cId="4072355575" sldId="449"/>
            <ac:spMk id="27" creationId="{F2E40272-4969-4103-81CD-4200E789DAD8}"/>
          </ac:spMkLst>
        </pc:spChg>
        <pc:spChg chg="mod">
          <ac:chgData name="Karkara, Gaurav" userId="eeccab83-702d-4f2a-9d27-e586f78e82ec" providerId="ADAL" clId="{B22EDC22-14DA-4DD7-8E21-99C38F3DE503}" dt="2021-05-10T10:12:20.201" v="2746"/>
          <ac:spMkLst>
            <pc:docMk/>
            <pc:sldMk cId="4072355575" sldId="449"/>
            <ac:spMk id="28" creationId="{0B41A6B7-38E9-40FE-811E-985C514B7A9B}"/>
          </ac:spMkLst>
        </pc:spChg>
        <pc:spChg chg="mod">
          <ac:chgData name="Karkara, Gaurav" userId="eeccab83-702d-4f2a-9d27-e586f78e82ec" providerId="ADAL" clId="{B22EDC22-14DA-4DD7-8E21-99C38F3DE503}" dt="2021-05-10T10:20:55.656" v="3337" actId="20577"/>
          <ac:spMkLst>
            <pc:docMk/>
            <pc:sldMk cId="4072355575" sldId="449"/>
            <ac:spMk id="31" creationId="{0553E1DC-8E4A-4265-80C8-02495EFD546F}"/>
          </ac:spMkLst>
        </pc:spChg>
        <pc:spChg chg="mod">
          <ac:chgData name="Karkara, Gaurav" userId="eeccab83-702d-4f2a-9d27-e586f78e82ec" providerId="ADAL" clId="{B22EDC22-14DA-4DD7-8E21-99C38F3DE503}" dt="2021-05-10T10:12:20.201" v="2746"/>
          <ac:spMkLst>
            <pc:docMk/>
            <pc:sldMk cId="4072355575" sldId="449"/>
            <ac:spMk id="34" creationId="{E96AD7E4-ADD8-4423-B68C-A1B739F12C31}"/>
          </ac:spMkLst>
        </pc:spChg>
        <pc:spChg chg="mod">
          <ac:chgData name="Karkara, Gaurav" userId="eeccab83-702d-4f2a-9d27-e586f78e82ec" providerId="ADAL" clId="{B22EDC22-14DA-4DD7-8E21-99C38F3DE503}" dt="2021-05-10T10:12:20.201" v="2746"/>
          <ac:spMkLst>
            <pc:docMk/>
            <pc:sldMk cId="4072355575" sldId="449"/>
            <ac:spMk id="35" creationId="{A66FE11C-B536-4DD7-8BFB-924D553091ED}"/>
          </ac:spMkLst>
        </pc:spChg>
        <pc:spChg chg="add mod">
          <ac:chgData name="Karkara, Gaurav" userId="eeccab83-702d-4f2a-9d27-e586f78e82ec" providerId="ADAL" clId="{B22EDC22-14DA-4DD7-8E21-99C38F3DE503}" dt="2021-05-10T10:14:44.730" v="2905" actId="20577"/>
          <ac:spMkLst>
            <pc:docMk/>
            <pc:sldMk cId="4072355575" sldId="449"/>
            <ac:spMk id="36" creationId="{63301167-79D4-4987-811A-BF35BA6B46FA}"/>
          </ac:spMkLst>
        </pc:spChg>
        <pc:spChg chg="add mod">
          <ac:chgData name="Karkara, Gaurav" userId="eeccab83-702d-4f2a-9d27-e586f78e82ec" providerId="ADAL" clId="{B22EDC22-14DA-4DD7-8E21-99C38F3DE503}" dt="2021-05-10T10:15:23.709" v="3014" actId="14100"/>
          <ac:spMkLst>
            <pc:docMk/>
            <pc:sldMk cId="4072355575" sldId="449"/>
            <ac:spMk id="37" creationId="{AA2A9C9F-0472-4B55-806D-BAE7B955B107}"/>
          </ac:spMkLst>
        </pc:spChg>
        <pc:grpChg chg="add mod">
          <ac:chgData name="Karkara, Gaurav" userId="eeccab83-702d-4f2a-9d27-e586f78e82ec" providerId="ADAL" clId="{B22EDC22-14DA-4DD7-8E21-99C38F3DE503}" dt="2021-05-10T10:14:23.468" v="2901" actId="1036"/>
          <ac:grpSpMkLst>
            <pc:docMk/>
            <pc:sldMk cId="4072355575" sldId="449"/>
            <ac:grpSpMk id="8" creationId="{B5C74BCB-1AB0-4235-A225-02C623AD06ED}"/>
          </ac:grpSpMkLst>
        </pc:grpChg>
        <pc:grpChg chg="mod">
          <ac:chgData name="Karkara, Gaurav" userId="eeccab83-702d-4f2a-9d27-e586f78e82ec" providerId="ADAL" clId="{B22EDC22-14DA-4DD7-8E21-99C38F3DE503}" dt="2021-05-10T10:12:20.201" v="2746"/>
          <ac:grpSpMkLst>
            <pc:docMk/>
            <pc:sldMk cId="4072355575" sldId="449"/>
            <ac:grpSpMk id="9" creationId="{BC9CDEDE-0C84-44F3-9FE6-DDAE9D7B31B9}"/>
          </ac:grpSpMkLst>
        </pc:grpChg>
        <pc:grpChg chg="mod">
          <ac:chgData name="Karkara, Gaurav" userId="eeccab83-702d-4f2a-9d27-e586f78e82ec" providerId="ADAL" clId="{B22EDC22-14DA-4DD7-8E21-99C38F3DE503}" dt="2021-05-10T10:12:20.201" v="2746"/>
          <ac:grpSpMkLst>
            <pc:docMk/>
            <pc:sldMk cId="4072355575" sldId="449"/>
            <ac:grpSpMk id="11" creationId="{6348E1E3-332F-4C06-9B19-031D8BE0C232}"/>
          </ac:grpSpMkLst>
        </pc:grpChg>
        <pc:grpChg chg="add mod">
          <ac:chgData name="Karkara, Gaurav" userId="eeccab83-702d-4f2a-9d27-e586f78e82ec" providerId="ADAL" clId="{B22EDC22-14DA-4DD7-8E21-99C38F3DE503}" dt="2021-05-10T10:14:23.468" v="2901" actId="1036"/>
          <ac:grpSpMkLst>
            <pc:docMk/>
            <pc:sldMk cId="4072355575" sldId="449"/>
            <ac:grpSpMk id="15" creationId="{C798692E-E01A-436A-B0C6-DF8E40B748F8}"/>
          </ac:grpSpMkLst>
        </pc:grpChg>
        <pc:grpChg chg="mod">
          <ac:chgData name="Karkara, Gaurav" userId="eeccab83-702d-4f2a-9d27-e586f78e82ec" providerId="ADAL" clId="{B22EDC22-14DA-4DD7-8E21-99C38F3DE503}" dt="2021-05-10T10:12:20.201" v="2746"/>
          <ac:grpSpMkLst>
            <pc:docMk/>
            <pc:sldMk cId="4072355575" sldId="449"/>
            <ac:grpSpMk id="16" creationId="{F86FFC57-B617-4D5D-BAF3-1D731A30D2D5}"/>
          </ac:grpSpMkLst>
        </pc:grpChg>
        <pc:grpChg chg="mod">
          <ac:chgData name="Karkara, Gaurav" userId="eeccab83-702d-4f2a-9d27-e586f78e82ec" providerId="ADAL" clId="{B22EDC22-14DA-4DD7-8E21-99C38F3DE503}" dt="2021-05-10T10:12:20.201" v="2746"/>
          <ac:grpSpMkLst>
            <pc:docMk/>
            <pc:sldMk cId="4072355575" sldId="449"/>
            <ac:grpSpMk id="18" creationId="{AF334EF3-BC18-4D77-8E80-36E45260C75A}"/>
          </ac:grpSpMkLst>
        </pc:grpChg>
        <pc:grpChg chg="add mod">
          <ac:chgData name="Karkara, Gaurav" userId="eeccab83-702d-4f2a-9d27-e586f78e82ec" providerId="ADAL" clId="{B22EDC22-14DA-4DD7-8E21-99C38F3DE503}" dt="2021-05-10T10:14:23.468" v="2901" actId="1036"/>
          <ac:grpSpMkLst>
            <pc:docMk/>
            <pc:sldMk cId="4072355575" sldId="449"/>
            <ac:grpSpMk id="22" creationId="{921A14B8-B68A-4F6B-83E9-5F4BD0BF776B}"/>
          </ac:grpSpMkLst>
        </pc:grpChg>
        <pc:grpChg chg="mod">
          <ac:chgData name="Karkara, Gaurav" userId="eeccab83-702d-4f2a-9d27-e586f78e82ec" providerId="ADAL" clId="{B22EDC22-14DA-4DD7-8E21-99C38F3DE503}" dt="2021-05-10T10:12:20.201" v="2746"/>
          <ac:grpSpMkLst>
            <pc:docMk/>
            <pc:sldMk cId="4072355575" sldId="449"/>
            <ac:grpSpMk id="23" creationId="{6CB55261-905A-49E1-B0BA-8B466A5A7A35}"/>
          </ac:grpSpMkLst>
        </pc:grpChg>
        <pc:grpChg chg="mod">
          <ac:chgData name="Karkara, Gaurav" userId="eeccab83-702d-4f2a-9d27-e586f78e82ec" providerId="ADAL" clId="{B22EDC22-14DA-4DD7-8E21-99C38F3DE503}" dt="2021-05-10T10:12:20.201" v="2746"/>
          <ac:grpSpMkLst>
            <pc:docMk/>
            <pc:sldMk cId="4072355575" sldId="449"/>
            <ac:grpSpMk id="25" creationId="{5E43871E-E5EF-4E37-AF05-5D4C2D805A77}"/>
          </ac:grpSpMkLst>
        </pc:grpChg>
        <pc:grpChg chg="add mod">
          <ac:chgData name="Karkara, Gaurav" userId="eeccab83-702d-4f2a-9d27-e586f78e82ec" providerId="ADAL" clId="{B22EDC22-14DA-4DD7-8E21-99C38F3DE503}" dt="2021-05-10T10:14:23.468" v="2901" actId="1036"/>
          <ac:grpSpMkLst>
            <pc:docMk/>
            <pc:sldMk cId="4072355575" sldId="449"/>
            <ac:grpSpMk id="29" creationId="{12E79AFD-8496-4C71-9F5D-E36A614057F9}"/>
          </ac:grpSpMkLst>
        </pc:grpChg>
        <pc:grpChg chg="mod">
          <ac:chgData name="Karkara, Gaurav" userId="eeccab83-702d-4f2a-9d27-e586f78e82ec" providerId="ADAL" clId="{B22EDC22-14DA-4DD7-8E21-99C38F3DE503}" dt="2021-05-10T10:12:20.201" v="2746"/>
          <ac:grpSpMkLst>
            <pc:docMk/>
            <pc:sldMk cId="4072355575" sldId="449"/>
            <ac:grpSpMk id="30" creationId="{FAB47950-638D-46BC-BC13-F9C4D11922BD}"/>
          </ac:grpSpMkLst>
        </pc:grpChg>
        <pc:grpChg chg="mod">
          <ac:chgData name="Karkara, Gaurav" userId="eeccab83-702d-4f2a-9d27-e586f78e82ec" providerId="ADAL" clId="{B22EDC22-14DA-4DD7-8E21-99C38F3DE503}" dt="2021-05-10T10:12:20.201" v="2746"/>
          <ac:grpSpMkLst>
            <pc:docMk/>
            <pc:sldMk cId="4072355575" sldId="449"/>
            <ac:grpSpMk id="32" creationId="{48FD599F-A848-4E7F-AA06-59D81FEC73B5}"/>
          </ac:grpSpMkLst>
        </pc:grpChg>
        <pc:picChg chg="mod">
          <ac:chgData name="Karkara, Gaurav" userId="eeccab83-702d-4f2a-9d27-e586f78e82ec" providerId="ADAL" clId="{B22EDC22-14DA-4DD7-8E21-99C38F3DE503}" dt="2021-05-10T10:12:20.201" v="2746"/>
          <ac:picMkLst>
            <pc:docMk/>
            <pc:sldMk cId="4072355575" sldId="449"/>
            <ac:picMk id="12" creationId="{67C119CC-77F7-43E6-A87C-07F72DD89340}"/>
          </ac:picMkLst>
        </pc:picChg>
        <pc:picChg chg="mod">
          <ac:chgData name="Karkara, Gaurav" userId="eeccab83-702d-4f2a-9d27-e586f78e82ec" providerId="ADAL" clId="{B22EDC22-14DA-4DD7-8E21-99C38F3DE503}" dt="2021-05-10T10:12:20.201" v="2746"/>
          <ac:picMkLst>
            <pc:docMk/>
            <pc:sldMk cId="4072355575" sldId="449"/>
            <ac:picMk id="19" creationId="{935E7EF3-518C-43AD-95A1-689867F44E66}"/>
          </ac:picMkLst>
        </pc:picChg>
        <pc:picChg chg="mod">
          <ac:chgData name="Karkara, Gaurav" userId="eeccab83-702d-4f2a-9d27-e586f78e82ec" providerId="ADAL" clId="{B22EDC22-14DA-4DD7-8E21-99C38F3DE503}" dt="2021-05-10T10:12:20.201" v="2746"/>
          <ac:picMkLst>
            <pc:docMk/>
            <pc:sldMk cId="4072355575" sldId="449"/>
            <ac:picMk id="26" creationId="{43323B8D-885A-4203-A25A-EB655DDE2CF2}"/>
          </ac:picMkLst>
        </pc:picChg>
        <pc:picChg chg="mod">
          <ac:chgData name="Karkara, Gaurav" userId="eeccab83-702d-4f2a-9d27-e586f78e82ec" providerId="ADAL" clId="{B22EDC22-14DA-4DD7-8E21-99C38F3DE503}" dt="2021-05-10T10:12:20.201" v="2746"/>
          <ac:picMkLst>
            <pc:docMk/>
            <pc:sldMk cId="4072355575" sldId="449"/>
            <ac:picMk id="33" creationId="{2115ACC4-CD7C-419D-AB2C-DD7BBDA1D91B}"/>
          </ac:picMkLst>
        </pc:picChg>
      </pc:sldChg>
      <pc:sldChg chg="addSp delSp modSp new mod modAnim">
        <pc:chgData name="Karkara, Gaurav" userId="eeccab83-702d-4f2a-9d27-e586f78e82ec" providerId="ADAL" clId="{B22EDC22-14DA-4DD7-8E21-99C38F3DE503}" dt="2021-05-14T15:19:14.923" v="4400"/>
        <pc:sldMkLst>
          <pc:docMk/>
          <pc:sldMk cId="4261298357" sldId="450"/>
        </pc:sldMkLst>
        <pc:spChg chg="del mod">
          <ac:chgData name="Karkara, Gaurav" userId="eeccab83-702d-4f2a-9d27-e586f78e82ec" providerId="ADAL" clId="{B22EDC22-14DA-4DD7-8E21-99C38F3DE503}" dt="2021-05-10T10:23:46.894" v="3417" actId="478"/>
          <ac:spMkLst>
            <pc:docMk/>
            <pc:sldMk cId="4261298357" sldId="450"/>
            <ac:spMk id="2" creationId="{D3A9BE80-5AE1-4114-823F-94E02FECEF52}"/>
          </ac:spMkLst>
        </pc:spChg>
        <pc:spChg chg="mod">
          <ac:chgData name="Karkara, Gaurav" userId="eeccab83-702d-4f2a-9d27-e586f78e82ec" providerId="ADAL" clId="{B22EDC22-14DA-4DD7-8E21-99C38F3DE503}" dt="2021-05-14T15:18:18.647" v="4397" actId="20577"/>
          <ac:spMkLst>
            <pc:docMk/>
            <pc:sldMk cId="4261298357" sldId="450"/>
            <ac:spMk id="3" creationId="{2E61BF68-57BC-466C-9837-36DB0F98D964}"/>
          </ac:spMkLst>
        </pc:spChg>
        <pc:spChg chg="add del mod">
          <ac:chgData name="Karkara, Gaurav" userId="eeccab83-702d-4f2a-9d27-e586f78e82ec" providerId="ADAL" clId="{B22EDC22-14DA-4DD7-8E21-99C38F3DE503}" dt="2021-05-10T10:23:50.352" v="3418" actId="478"/>
          <ac:spMkLst>
            <pc:docMk/>
            <pc:sldMk cId="4261298357" sldId="450"/>
            <ac:spMk id="5" creationId="{1D7EB5BA-34FD-4957-91A4-77F701EB7909}"/>
          </ac:spMkLst>
        </pc:spChg>
        <pc:spChg chg="add del mod">
          <ac:chgData name="Karkara, Gaurav" userId="eeccab83-702d-4f2a-9d27-e586f78e82ec" providerId="ADAL" clId="{B22EDC22-14DA-4DD7-8E21-99C38F3DE503}" dt="2021-05-10T10:29:14.722" v="3420" actId="478"/>
          <ac:spMkLst>
            <pc:docMk/>
            <pc:sldMk cId="4261298357" sldId="450"/>
            <ac:spMk id="6" creationId="{391A70D4-AD89-4E04-BC0F-8E0CCF576B4F}"/>
          </ac:spMkLst>
        </pc:spChg>
        <pc:spChg chg="add mod">
          <ac:chgData name="Karkara, Gaurav" userId="eeccab83-702d-4f2a-9d27-e586f78e82ec" providerId="ADAL" clId="{B22EDC22-14DA-4DD7-8E21-99C38F3DE503}" dt="2021-05-10T10:50:32.503" v="3564" actId="164"/>
          <ac:spMkLst>
            <pc:docMk/>
            <pc:sldMk cId="4261298357" sldId="450"/>
            <ac:spMk id="11" creationId="{E465DAB0-034C-4B00-A479-860FE2999B79}"/>
          </ac:spMkLst>
        </pc:spChg>
        <pc:spChg chg="add mod">
          <ac:chgData name="Karkara, Gaurav" userId="eeccab83-702d-4f2a-9d27-e586f78e82ec" providerId="ADAL" clId="{B22EDC22-14DA-4DD7-8E21-99C38F3DE503}" dt="2021-05-10T10:50:32.503" v="3564" actId="164"/>
          <ac:spMkLst>
            <pc:docMk/>
            <pc:sldMk cId="4261298357" sldId="450"/>
            <ac:spMk id="12" creationId="{416DA6F1-8520-4F48-89EA-F9E9E79C0875}"/>
          </ac:spMkLst>
        </pc:spChg>
        <pc:spChg chg="add mod">
          <ac:chgData name="Karkara, Gaurav" userId="eeccab83-702d-4f2a-9d27-e586f78e82ec" providerId="ADAL" clId="{B22EDC22-14DA-4DD7-8E21-99C38F3DE503}" dt="2021-05-10T10:50:55.292" v="3568" actId="408"/>
          <ac:spMkLst>
            <pc:docMk/>
            <pc:sldMk cId="4261298357" sldId="450"/>
            <ac:spMk id="13" creationId="{4E042B23-2D45-4BE0-87A6-E687361E12F2}"/>
          </ac:spMkLst>
        </pc:spChg>
        <pc:spChg chg="add del mod">
          <ac:chgData name="Karkara, Gaurav" userId="eeccab83-702d-4f2a-9d27-e586f78e82ec" providerId="ADAL" clId="{B22EDC22-14DA-4DD7-8E21-99C38F3DE503}" dt="2021-05-10T10:48:10.819" v="3458"/>
          <ac:spMkLst>
            <pc:docMk/>
            <pc:sldMk cId="4261298357" sldId="450"/>
            <ac:spMk id="14" creationId="{89408811-0C27-4C69-BEBE-F03720D2EB61}"/>
          </ac:spMkLst>
        </pc:spChg>
        <pc:spChg chg="add mod">
          <ac:chgData name="Karkara, Gaurav" userId="eeccab83-702d-4f2a-9d27-e586f78e82ec" providerId="ADAL" clId="{B22EDC22-14DA-4DD7-8E21-99C38F3DE503}" dt="2021-05-10T10:50:55.292" v="3568" actId="408"/>
          <ac:spMkLst>
            <pc:docMk/>
            <pc:sldMk cId="4261298357" sldId="450"/>
            <ac:spMk id="15" creationId="{F3E86A17-78EF-4304-9CBC-35C410FD3E61}"/>
          </ac:spMkLst>
        </pc:spChg>
        <pc:spChg chg="add mod">
          <ac:chgData name="Karkara, Gaurav" userId="eeccab83-702d-4f2a-9d27-e586f78e82ec" providerId="ADAL" clId="{B22EDC22-14DA-4DD7-8E21-99C38F3DE503}" dt="2021-05-10T10:50:55.292" v="3568" actId="408"/>
          <ac:spMkLst>
            <pc:docMk/>
            <pc:sldMk cId="4261298357" sldId="450"/>
            <ac:spMk id="16" creationId="{845FDBAA-CBB8-4AE3-BB79-99305AFA2E6A}"/>
          </ac:spMkLst>
        </pc:spChg>
        <pc:spChg chg="add mod">
          <ac:chgData name="Karkara, Gaurav" userId="eeccab83-702d-4f2a-9d27-e586f78e82ec" providerId="ADAL" clId="{B22EDC22-14DA-4DD7-8E21-99C38F3DE503}" dt="2021-05-10T10:50:55.292" v="3568" actId="408"/>
          <ac:spMkLst>
            <pc:docMk/>
            <pc:sldMk cId="4261298357" sldId="450"/>
            <ac:spMk id="17" creationId="{D32E8D52-315F-4EDA-A36F-84D68F03ED03}"/>
          </ac:spMkLst>
        </pc:spChg>
        <pc:spChg chg="add mod">
          <ac:chgData name="Karkara, Gaurav" userId="eeccab83-702d-4f2a-9d27-e586f78e82ec" providerId="ADAL" clId="{B22EDC22-14DA-4DD7-8E21-99C38F3DE503}" dt="2021-05-10T10:50:49.741" v="3567" actId="164"/>
          <ac:spMkLst>
            <pc:docMk/>
            <pc:sldMk cId="4261298357" sldId="450"/>
            <ac:spMk id="18" creationId="{269A5C79-7A5F-44A9-AE04-4114021FEDB4}"/>
          </ac:spMkLst>
        </pc:spChg>
        <pc:spChg chg="add mod">
          <ac:chgData name="Karkara, Gaurav" userId="eeccab83-702d-4f2a-9d27-e586f78e82ec" providerId="ADAL" clId="{B22EDC22-14DA-4DD7-8E21-99C38F3DE503}" dt="2021-05-10T10:50:49.741" v="3567" actId="164"/>
          <ac:spMkLst>
            <pc:docMk/>
            <pc:sldMk cId="4261298357" sldId="450"/>
            <ac:spMk id="19" creationId="{EEA49994-7C57-4CA3-B83A-6687753641AB}"/>
          </ac:spMkLst>
        </pc:spChg>
        <pc:grpChg chg="add mod">
          <ac:chgData name="Karkara, Gaurav" userId="eeccab83-702d-4f2a-9d27-e586f78e82ec" providerId="ADAL" clId="{B22EDC22-14DA-4DD7-8E21-99C38F3DE503}" dt="2021-05-10T10:50:55.292" v="3568" actId="408"/>
          <ac:grpSpMkLst>
            <pc:docMk/>
            <pc:sldMk cId="4261298357" sldId="450"/>
            <ac:grpSpMk id="20" creationId="{64F47395-D1AA-4C00-A942-7C0532BF328E}"/>
          </ac:grpSpMkLst>
        </pc:grpChg>
        <pc:grpChg chg="add mod">
          <ac:chgData name="Karkara, Gaurav" userId="eeccab83-702d-4f2a-9d27-e586f78e82ec" providerId="ADAL" clId="{B22EDC22-14DA-4DD7-8E21-99C38F3DE503}" dt="2021-05-10T10:50:55.292" v="3568" actId="408"/>
          <ac:grpSpMkLst>
            <pc:docMk/>
            <pc:sldMk cId="4261298357" sldId="450"/>
            <ac:grpSpMk id="21" creationId="{2DAE32A1-3D46-4EAA-A423-89CFF49BDE6F}"/>
          </ac:grpSpMkLst>
        </pc:grpChg>
        <pc:grpChg chg="add mod">
          <ac:chgData name="Karkara, Gaurav" userId="eeccab83-702d-4f2a-9d27-e586f78e82ec" providerId="ADAL" clId="{B22EDC22-14DA-4DD7-8E21-99C38F3DE503}" dt="2021-05-10T10:50:55.292" v="3568" actId="408"/>
          <ac:grpSpMkLst>
            <pc:docMk/>
            <pc:sldMk cId="4261298357" sldId="450"/>
            <ac:grpSpMk id="22" creationId="{DD2339A8-504D-4F30-BBCB-FB16EA6649A8}"/>
          </ac:grpSpMkLst>
        </pc:grpChg>
        <pc:grpChg chg="add mod">
          <ac:chgData name="Karkara, Gaurav" userId="eeccab83-702d-4f2a-9d27-e586f78e82ec" providerId="ADAL" clId="{B22EDC22-14DA-4DD7-8E21-99C38F3DE503}" dt="2021-05-10T10:50:55.292" v="3568" actId="408"/>
          <ac:grpSpMkLst>
            <pc:docMk/>
            <pc:sldMk cId="4261298357" sldId="450"/>
            <ac:grpSpMk id="23" creationId="{EB5512F5-4461-4A5A-A931-28B8BD530CDE}"/>
          </ac:grpSpMkLst>
        </pc:grpChg>
        <pc:picChg chg="add mod">
          <ac:chgData name="Karkara, Gaurav" userId="eeccab83-702d-4f2a-9d27-e586f78e82ec" providerId="ADAL" clId="{B22EDC22-14DA-4DD7-8E21-99C38F3DE503}" dt="2021-05-10T10:51:06.960" v="3569" actId="14100"/>
          <ac:picMkLst>
            <pc:docMk/>
            <pc:sldMk cId="4261298357" sldId="450"/>
            <ac:picMk id="8" creationId="{E491E5B4-33FF-4875-B903-0BEE317F29DB}"/>
          </ac:picMkLst>
        </pc:picChg>
        <pc:picChg chg="add mod">
          <ac:chgData name="Karkara, Gaurav" userId="eeccab83-702d-4f2a-9d27-e586f78e82ec" providerId="ADAL" clId="{B22EDC22-14DA-4DD7-8E21-99C38F3DE503}" dt="2021-05-10T10:51:11.058" v="3570" actId="14100"/>
          <ac:picMkLst>
            <pc:docMk/>
            <pc:sldMk cId="4261298357" sldId="450"/>
            <ac:picMk id="10" creationId="{2BA7AC7D-DAFC-4CBA-9846-E979BE1F16FB}"/>
          </ac:picMkLst>
        </pc:picChg>
      </pc:sldChg>
      <pc:sldChg chg="addSp delSp modSp new mod modAnim">
        <pc:chgData name="Karkara, Gaurav" userId="eeccab83-702d-4f2a-9d27-e586f78e82ec" providerId="ADAL" clId="{B22EDC22-14DA-4DD7-8E21-99C38F3DE503}" dt="2021-05-15T02:33:13.825" v="4452"/>
        <pc:sldMkLst>
          <pc:docMk/>
          <pc:sldMk cId="4117619597" sldId="451"/>
        </pc:sldMkLst>
        <pc:spChg chg="del">
          <ac:chgData name="Karkara, Gaurav" userId="eeccab83-702d-4f2a-9d27-e586f78e82ec" providerId="ADAL" clId="{B22EDC22-14DA-4DD7-8E21-99C38F3DE503}" dt="2021-05-15T02:30:02.847" v="4434" actId="478"/>
          <ac:spMkLst>
            <pc:docMk/>
            <pc:sldMk cId="4117619597" sldId="451"/>
            <ac:spMk id="2" creationId="{49B350A1-48F9-4E4D-8A05-FE03681F5B6C}"/>
          </ac:spMkLst>
        </pc:spChg>
        <pc:spChg chg="mod">
          <ac:chgData name="Karkara, Gaurav" userId="eeccab83-702d-4f2a-9d27-e586f78e82ec" providerId="ADAL" clId="{B22EDC22-14DA-4DD7-8E21-99C38F3DE503}" dt="2021-05-15T02:29:30.563" v="4430" actId="20577"/>
          <ac:spMkLst>
            <pc:docMk/>
            <pc:sldMk cId="4117619597" sldId="451"/>
            <ac:spMk id="3" creationId="{E5894EF7-FCFB-42FE-8BDD-E5C4DB182C0E}"/>
          </ac:spMkLst>
        </pc:spChg>
        <pc:picChg chg="add mod">
          <ac:chgData name="Karkara, Gaurav" userId="eeccab83-702d-4f2a-9d27-e586f78e82ec" providerId="ADAL" clId="{B22EDC22-14DA-4DD7-8E21-99C38F3DE503}" dt="2021-05-15T02:32:32.369" v="4447" actId="1076"/>
          <ac:picMkLst>
            <pc:docMk/>
            <pc:sldMk cId="4117619597" sldId="451"/>
            <ac:picMk id="4" creationId="{BEE7E912-8B92-49CA-B14B-B4A6F1233823}"/>
          </ac:picMkLst>
        </pc:picChg>
        <pc:picChg chg="add mod">
          <ac:chgData name="Karkara, Gaurav" userId="eeccab83-702d-4f2a-9d27-e586f78e82ec" providerId="ADAL" clId="{B22EDC22-14DA-4DD7-8E21-99C38F3DE503}" dt="2021-05-15T02:32:43.690" v="4448" actId="1076"/>
          <ac:picMkLst>
            <pc:docMk/>
            <pc:sldMk cId="4117619597" sldId="451"/>
            <ac:picMk id="5" creationId="{3612FBD7-BD91-4EED-B7C6-C87260E29A4A}"/>
          </ac:picMkLst>
        </pc:picChg>
      </pc:sldChg>
      <pc:sldChg chg="new del">
        <pc:chgData name="Karkara, Gaurav" userId="eeccab83-702d-4f2a-9d27-e586f78e82ec" providerId="ADAL" clId="{B22EDC22-14DA-4DD7-8E21-99C38F3DE503}" dt="2021-05-15T02:39:29.096" v="4473" actId="680"/>
        <pc:sldMkLst>
          <pc:docMk/>
          <pc:sldMk cId="1208604013" sldId="452"/>
        </pc:sldMkLst>
      </pc:sldChg>
      <pc:sldChg chg="addSp modSp new mod ord">
        <pc:chgData name="Karkara, Gaurav" userId="eeccab83-702d-4f2a-9d27-e586f78e82ec" providerId="ADAL" clId="{B22EDC22-14DA-4DD7-8E21-99C38F3DE503}" dt="2021-05-15T02:42:48.690" v="4513"/>
        <pc:sldMkLst>
          <pc:docMk/>
          <pc:sldMk cId="2079498264" sldId="452"/>
        </pc:sldMkLst>
        <pc:spChg chg="mod">
          <ac:chgData name="Karkara, Gaurav" userId="eeccab83-702d-4f2a-9d27-e586f78e82ec" providerId="ADAL" clId="{B22EDC22-14DA-4DD7-8E21-99C38F3DE503}" dt="2021-05-15T02:42:00.973" v="4508" actId="20577"/>
          <ac:spMkLst>
            <pc:docMk/>
            <pc:sldMk cId="2079498264" sldId="452"/>
            <ac:spMk id="2" creationId="{388786E6-B3BE-4123-9575-410F8FA85F95}"/>
          </ac:spMkLst>
        </pc:spChg>
        <pc:spChg chg="mod">
          <ac:chgData name="Karkara, Gaurav" userId="eeccab83-702d-4f2a-9d27-e586f78e82ec" providerId="ADAL" clId="{B22EDC22-14DA-4DD7-8E21-99C38F3DE503}" dt="2021-05-15T02:39:41.727" v="4484" actId="20577"/>
          <ac:spMkLst>
            <pc:docMk/>
            <pc:sldMk cId="2079498264" sldId="452"/>
            <ac:spMk id="3" creationId="{7DAB7C54-C274-4700-A954-40EE0C9EBD23}"/>
          </ac:spMkLst>
        </pc:spChg>
        <pc:spChg chg="add mod">
          <ac:chgData name="Karkara, Gaurav" userId="eeccab83-702d-4f2a-9d27-e586f78e82ec" providerId="ADAL" clId="{B22EDC22-14DA-4DD7-8E21-99C38F3DE503}" dt="2021-05-15T02:42:35.971" v="4511" actId="14100"/>
          <ac:spMkLst>
            <pc:docMk/>
            <pc:sldMk cId="2079498264" sldId="452"/>
            <ac:spMk id="4" creationId="{664C3AEB-176D-4ACF-90F7-4B6F8DFFCA94}"/>
          </ac:spMkLst>
        </pc:spChg>
      </pc:sldChg>
    </pc:docChg>
  </pc:docChgLst>
  <pc:docChgLst>
    <pc:chgData name="Karkara, Gaurav" userId="eeccab83-702d-4f2a-9d27-e586f78e82ec" providerId="ADAL" clId="{63934913-461C-4F10-BE9C-E2C9200D23D3}"/>
    <pc:docChg chg="undo custSel addSld delSld modSld sldOrd modMainMaster">
      <pc:chgData name="Karkara, Gaurav" userId="eeccab83-702d-4f2a-9d27-e586f78e82ec" providerId="ADAL" clId="{63934913-461C-4F10-BE9C-E2C9200D23D3}" dt="2021-05-09T17:01:12.785" v="1012" actId="47"/>
      <pc:docMkLst>
        <pc:docMk/>
      </pc:docMkLst>
      <pc:sldChg chg="modSp del mod">
        <pc:chgData name="Karkara, Gaurav" userId="eeccab83-702d-4f2a-9d27-e586f78e82ec" providerId="ADAL" clId="{63934913-461C-4F10-BE9C-E2C9200D23D3}" dt="2021-05-09T16:29:49.673" v="816" actId="47"/>
        <pc:sldMkLst>
          <pc:docMk/>
          <pc:sldMk cId="0" sldId="344"/>
        </pc:sldMkLst>
        <pc:spChg chg="mod">
          <ac:chgData name="Karkara, Gaurav" userId="eeccab83-702d-4f2a-9d27-e586f78e82ec" providerId="ADAL" clId="{63934913-461C-4F10-BE9C-E2C9200D23D3}" dt="2021-05-09T16:27:48.410" v="770"/>
          <ac:spMkLst>
            <pc:docMk/>
            <pc:sldMk cId="0" sldId="344"/>
            <ac:spMk id="2" creationId="{00000000-0000-0000-0000-000000000000}"/>
          </ac:spMkLst>
        </pc:spChg>
        <pc:spChg chg="mod">
          <ac:chgData name="Karkara, Gaurav" userId="eeccab83-702d-4f2a-9d27-e586f78e82ec" providerId="ADAL" clId="{63934913-461C-4F10-BE9C-E2C9200D23D3}" dt="2021-05-09T16:27:28.887" v="769"/>
          <ac:spMkLst>
            <pc:docMk/>
            <pc:sldMk cId="0" sldId="344"/>
            <ac:spMk id="3" creationId="{00000000-0000-0000-0000-000000000000}"/>
          </ac:spMkLst>
        </pc:spChg>
      </pc:sldChg>
      <pc:sldChg chg="addSp modSp del mod ord">
        <pc:chgData name="Karkara, Gaurav" userId="eeccab83-702d-4f2a-9d27-e586f78e82ec" providerId="ADAL" clId="{63934913-461C-4F10-BE9C-E2C9200D23D3}" dt="2021-05-09T17:01:12.785" v="1012" actId="47"/>
        <pc:sldMkLst>
          <pc:docMk/>
          <pc:sldMk cId="3602749482" sldId="364"/>
        </pc:sldMkLst>
        <pc:spChg chg="mod">
          <ac:chgData name="Karkara, Gaurav" userId="eeccab83-702d-4f2a-9d27-e586f78e82ec" providerId="ADAL" clId="{63934913-461C-4F10-BE9C-E2C9200D23D3}" dt="2021-05-09T16:24:39.269" v="753" actId="20577"/>
          <ac:spMkLst>
            <pc:docMk/>
            <pc:sldMk cId="3602749482" sldId="364"/>
            <ac:spMk id="24" creationId="{00000000-0000-0000-0000-000000000000}"/>
          </ac:spMkLst>
        </pc:spChg>
        <pc:picChg chg="add mod">
          <ac:chgData name="Karkara, Gaurav" userId="eeccab83-702d-4f2a-9d27-e586f78e82ec" providerId="ADAL" clId="{63934913-461C-4F10-BE9C-E2C9200D23D3}" dt="2021-05-09T16:25:25.159" v="759" actId="12788"/>
          <ac:picMkLst>
            <pc:docMk/>
            <pc:sldMk cId="3602749482" sldId="364"/>
            <ac:picMk id="3" creationId="{958A0220-CF4B-47AE-A005-8088128F0CC8}"/>
          </ac:picMkLst>
        </pc:picChg>
        <pc:picChg chg="add mod">
          <ac:chgData name="Karkara, Gaurav" userId="eeccab83-702d-4f2a-9d27-e586f78e82ec" providerId="ADAL" clId="{63934913-461C-4F10-BE9C-E2C9200D23D3}" dt="2021-05-09T16:26:02.672" v="766" actId="12788"/>
          <ac:picMkLst>
            <pc:docMk/>
            <pc:sldMk cId="3602749482" sldId="364"/>
            <ac:picMk id="5" creationId="{E2D87582-DE32-4031-838B-820AED6C7DF1}"/>
          </ac:picMkLst>
        </pc:picChg>
      </pc:sldChg>
      <pc:sldChg chg="addSp delSp modSp mod">
        <pc:chgData name="Karkara, Gaurav" userId="eeccab83-702d-4f2a-9d27-e586f78e82ec" providerId="ADAL" clId="{63934913-461C-4F10-BE9C-E2C9200D23D3}" dt="2021-05-09T14:19:11.793" v="674" actId="14100"/>
        <pc:sldMkLst>
          <pc:docMk/>
          <pc:sldMk cId="4154867534" sldId="379"/>
        </pc:sldMkLst>
        <pc:spChg chg="del">
          <ac:chgData name="Karkara, Gaurav" userId="eeccab83-702d-4f2a-9d27-e586f78e82ec" providerId="ADAL" clId="{63934913-461C-4F10-BE9C-E2C9200D23D3}" dt="2021-05-09T14:17:04.752" v="653" actId="931"/>
          <ac:spMkLst>
            <pc:docMk/>
            <pc:sldMk cId="4154867534" sldId="379"/>
            <ac:spMk id="6" creationId="{00000000-0000-0000-0000-000000000000}"/>
          </ac:spMkLst>
        </pc:spChg>
        <pc:picChg chg="add mod modCrop">
          <ac:chgData name="Karkara, Gaurav" userId="eeccab83-702d-4f2a-9d27-e586f78e82ec" providerId="ADAL" clId="{63934913-461C-4F10-BE9C-E2C9200D23D3}" dt="2021-05-09T14:19:11.793" v="674" actId="14100"/>
          <ac:picMkLst>
            <pc:docMk/>
            <pc:sldMk cId="4154867534" sldId="379"/>
            <ac:picMk id="5" creationId="{1AC1F6E8-D505-4CD5-AE0B-1EE241FFC230}"/>
          </ac:picMkLst>
        </pc:picChg>
        <pc:picChg chg="add mod">
          <ac:chgData name="Karkara, Gaurav" userId="eeccab83-702d-4f2a-9d27-e586f78e82ec" providerId="ADAL" clId="{63934913-461C-4F10-BE9C-E2C9200D23D3}" dt="2021-05-09T14:19:05.572" v="673" actId="14100"/>
          <ac:picMkLst>
            <pc:docMk/>
            <pc:sldMk cId="4154867534" sldId="379"/>
            <ac:picMk id="8" creationId="{07A00C8E-4F02-46B2-8740-BC5460949E1A}"/>
          </ac:picMkLst>
        </pc:picChg>
      </pc:sldChg>
      <pc:sldChg chg="del">
        <pc:chgData name="Karkara, Gaurav" userId="eeccab83-702d-4f2a-9d27-e586f78e82ec" providerId="ADAL" clId="{63934913-461C-4F10-BE9C-E2C9200D23D3}" dt="2021-05-09T14:08:36.628" v="148" actId="47"/>
        <pc:sldMkLst>
          <pc:docMk/>
          <pc:sldMk cId="3316874168" sldId="402"/>
        </pc:sldMkLst>
      </pc:sldChg>
      <pc:sldChg chg="delSp modSp mod">
        <pc:chgData name="Karkara, Gaurav" userId="eeccab83-702d-4f2a-9d27-e586f78e82ec" providerId="ADAL" clId="{63934913-461C-4F10-BE9C-E2C9200D23D3}" dt="2021-05-09T14:14:25.423" v="629" actId="478"/>
        <pc:sldMkLst>
          <pc:docMk/>
          <pc:sldMk cId="1881851238" sldId="413"/>
        </pc:sldMkLst>
        <pc:spChg chg="del mod">
          <ac:chgData name="Karkara, Gaurav" userId="eeccab83-702d-4f2a-9d27-e586f78e82ec" providerId="ADAL" clId="{63934913-461C-4F10-BE9C-E2C9200D23D3}" dt="2021-05-09T14:14:25.423" v="629" actId="478"/>
          <ac:spMkLst>
            <pc:docMk/>
            <pc:sldMk cId="1881851238" sldId="413"/>
            <ac:spMk id="3" creationId="{00000000-0000-0000-0000-000000000000}"/>
          </ac:spMkLst>
        </pc:spChg>
        <pc:spChg chg="del mod">
          <ac:chgData name="Karkara, Gaurav" userId="eeccab83-702d-4f2a-9d27-e586f78e82ec" providerId="ADAL" clId="{63934913-461C-4F10-BE9C-E2C9200D23D3}" dt="2021-05-09T14:14:20.847" v="628" actId="478"/>
          <ac:spMkLst>
            <pc:docMk/>
            <pc:sldMk cId="1881851238" sldId="413"/>
            <ac:spMk id="4" creationId="{00000000-0000-0000-0000-000000000000}"/>
          </ac:spMkLst>
        </pc:spChg>
      </pc:sldChg>
      <pc:sldChg chg="del">
        <pc:chgData name="Karkara, Gaurav" userId="eeccab83-702d-4f2a-9d27-e586f78e82ec" providerId="ADAL" clId="{63934913-461C-4F10-BE9C-E2C9200D23D3}" dt="2021-05-09T14:13:03.674" v="584" actId="47"/>
        <pc:sldMkLst>
          <pc:docMk/>
          <pc:sldMk cId="799205039" sldId="416"/>
        </pc:sldMkLst>
      </pc:sldChg>
      <pc:sldChg chg="del">
        <pc:chgData name="Karkara, Gaurav" userId="eeccab83-702d-4f2a-9d27-e586f78e82ec" providerId="ADAL" clId="{63934913-461C-4F10-BE9C-E2C9200D23D3}" dt="2021-05-09T14:13:34.947" v="625" actId="47"/>
        <pc:sldMkLst>
          <pc:docMk/>
          <pc:sldMk cId="1693693568" sldId="429"/>
        </pc:sldMkLst>
      </pc:sldChg>
      <pc:sldChg chg="modSp mod">
        <pc:chgData name="Karkara, Gaurav" userId="eeccab83-702d-4f2a-9d27-e586f78e82ec" providerId="ADAL" clId="{63934913-461C-4F10-BE9C-E2C9200D23D3}" dt="2021-05-09T16:55:53.859" v="965" actId="20577"/>
        <pc:sldMkLst>
          <pc:docMk/>
          <pc:sldMk cId="1515423877" sldId="430"/>
        </pc:sldMkLst>
        <pc:spChg chg="mod">
          <ac:chgData name="Karkara, Gaurav" userId="eeccab83-702d-4f2a-9d27-e586f78e82ec" providerId="ADAL" clId="{63934913-461C-4F10-BE9C-E2C9200D23D3}" dt="2021-05-09T16:55:53.859" v="965" actId="20577"/>
          <ac:spMkLst>
            <pc:docMk/>
            <pc:sldMk cId="1515423877" sldId="430"/>
            <ac:spMk id="3" creationId="{00000000-0000-0000-0000-000000000000}"/>
          </ac:spMkLst>
        </pc:spChg>
      </pc:sldChg>
      <pc:sldChg chg="del">
        <pc:chgData name="Karkara, Gaurav" userId="eeccab83-702d-4f2a-9d27-e586f78e82ec" providerId="ADAL" clId="{63934913-461C-4F10-BE9C-E2C9200D23D3}" dt="2021-05-09T14:08:38.395" v="149" actId="47"/>
        <pc:sldMkLst>
          <pc:docMk/>
          <pc:sldMk cId="1819205958" sldId="433"/>
        </pc:sldMkLst>
      </pc:sldChg>
      <pc:sldChg chg="del">
        <pc:chgData name="Karkara, Gaurav" userId="eeccab83-702d-4f2a-9d27-e586f78e82ec" providerId="ADAL" clId="{63934913-461C-4F10-BE9C-E2C9200D23D3}" dt="2021-05-09T14:08:39.414" v="150" actId="47"/>
        <pc:sldMkLst>
          <pc:docMk/>
          <pc:sldMk cId="1786748081" sldId="434"/>
        </pc:sldMkLst>
      </pc:sldChg>
      <pc:sldChg chg="delSp modSp mod">
        <pc:chgData name="Karkara, Gaurav" userId="eeccab83-702d-4f2a-9d27-e586f78e82ec" providerId="ADAL" clId="{63934913-461C-4F10-BE9C-E2C9200D23D3}" dt="2021-05-09T14:04:43.582" v="146" actId="478"/>
        <pc:sldMkLst>
          <pc:docMk/>
          <pc:sldMk cId="4154287917" sldId="437"/>
        </pc:sldMkLst>
        <pc:spChg chg="mod">
          <ac:chgData name="Karkara, Gaurav" userId="eeccab83-702d-4f2a-9d27-e586f78e82ec" providerId="ADAL" clId="{63934913-461C-4F10-BE9C-E2C9200D23D3}" dt="2021-05-09T14:03:52.830" v="76" actId="20577"/>
          <ac:spMkLst>
            <pc:docMk/>
            <pc:sldMk cId="4154287917" sldId="437"/>
            <ac:spMk id="8" creationId="{00000000-0000-0000-0000-000000000000}"/>
          </ac:spMkLst>
        </pc:spChg>
        <pc:spChg chg="del">
          <ac:chgData name="Karkara, Gaurav" userId="eeccab83-702d-4f2a-9d27-e586f78e82ec" providerId="ADAL" clId="{63934913-461C-4F10-BE9C-E2C9200D23D3}" dt="2021-05-09T14:04:38.747" v="144" actId="478"/>
          <ac:spMkLst>
            <pc:docMk/>
            <pc:sldMk cId="4154287917" sldId="437"/>
            <ac:spMk id="9" creationId="{47072661-6077-4334-80A3-17D2BADCD34C}"/>
          </ac:spMkLst>
        </pc:spChg>
        <pc:spChg chg="del">
          <ac:chgData name="Karkara, Gaurav" userId="eeccab83-702d-4f2a-9d27-e586f78e82ec" providerId="ADAL" clId="{63934913-461C-4F10-BE9C-E2C9200D23D3}" dt="2021-05-09T14:03:30.147" v="0" actId="478"/>
          <ac:spMkLst>
            <pc:docMk/>
            <pc:sldMk cId="4154287917" sldId="437"/>
            <ac:spMk id="10" creationId="{7F130ABB-7940-4E2E-ACCA-71FB78B63332}"/>
          </ac:spMkLst>
        </pc:spChg>
        <pc:spChg chg="mod">
          <ac:chgData name="Karkara, Gaurav" userId="eeccab83-702d-4f2a-9d27-e586f78e82ec" providerId="ADAL" clId="{63934913-461C-4F10-BE9C-E2C9200D23D3}" dt="2021-05-09T14:04:33.292" v="143" actId="20577"/>
          <ac:spMkLst>
            <pc:docMk/>
            <pc:sldMk cId="4154287917" sldId="437"/>
            <ac:spMk id="35" creationId="{00000000-0000-0000-0000-000000000000}"/>
          </ac:spMkLst>
        </pc:spChg>
        <pc:spChg chg="del mod">
          <ac:chgData name="Karkara, Gaurav" userId="eeccab83-702d-4f2a-9d27-e586f78e82ec" providerId="ADAL" clId="{63934913-461C-4F10-BE9C-E2C9200D23D3}" dt="2021-05-09T14:04:43.582" v="146" actId="478"/>
          <ac:spMkLst>
            <pc:docMk/>
            <pc:sldMk cId="4154287917" sldId="437"/>
            <ac:spMk id="41" creationId="{00000000-0000-0000-0000-000000000000}"/>
          </ac:spMkLst>
        </pc:spChg>
      </pc:sldChg>
      <pc:sldChg chg="modSp add mod">
        <pc:chgData name="Karkara, Gaurav" userId="eeccab83-702d-4f2a-9d27-e586f78e82ec" providerId="ADAL" clId="{63934913-461C-4F10-BE9C-E2C9200D23D3}" dt="2021-05-09T14:14:50.842" v="652" actId="20577"/>
        <pc:sldMkLst>
          <pc:docMk/>
          <pc:sldMk cId="875765391" sldId="441"/>
        </pc:sldMkLst>
        <pc:spChg chg="mod">
          <ac:chgData name="Karkara, Gaurav" userId="eeccab83-702d-4f2a-9d27-e586f78e82ec" providerId="ADAL" clId="{63934913-461C-4F10-BE9C-E2C9200D23D3}" dt="2021-05-09T14:14:50.842" v="652" actId="20577"/>
          <ac:spMkLst>
            <pc:docMk/>
            <pc:sldMk cId="875765391" sldId="441"/>
            <ac:spMk id="3" creationId="{00000000-0000-0000-0000-000000000000}"/>
          </ac:spMkLst>
        </pc:spChg>
      </pc:sldChg>
      <pc:sldChg chg="addSp delSp modSp new mod">
        <pc:chgData name="Karkara, Gaurav" userId="eeccab83-702d-4f2a-9d27-e586f78e82ec" providerId="ADAL" clId="{63934913-461C-4F10-BE9C-E2C9200D23D3}" dt="2021-05-09T16:55:44.829" v="948" actId="20577"/>
        <pc:sldMkLst>
          <pc:docMk/>
          <pc:sldMk cId="1874368988" sldId="442"/>
        </pc:sldMkLst>
        <pc:spChg chg="del">
          <ac:chgData name="Karkara, Gaurav" userId="eeccab83-702d-4f2a-9d27-e586f78e82ec" providerId="ADAL" clId="{63934913-461C-4F10-BE9C-E2C9200D23D3}" dt="2021-05-09T16:28:24.649" v="772"/>
          <ac:spMkLst>
            <pc:docMk/>
            <pc:sldMk cId="1874368988" sldId="442"/>
            <ac:spMk id="2" creationId="{50581C6D-BB8B-41F8-8EB9-94A2807C9175}"/>
          </ac:spMkLst>
        </pc:spChg>
        <pc:spChg chg="del">
          <ac:chgData name="Karkara, Gaurav" userId="eeccab83-702d-4f2a-9d27-e586f78e82ec" providerId="ADAL" clId="{63934913-461C-4F10-BE9C-E2C9200D23D3}" dt="2021-05-09T16:28:24.649" v="772"/>
          <ac:spMkLst>
            <pc:docMk/>
            <pc:sldMk cId="1874368988" sldId="442"/>
            <ac:spMk id="3" creationId="{77B55AC4-5661-4D60-93B1-41FC58E2975C}"/>
          </ac:spMkLst>
        </pc:spChg>
        <pc:spChg chg="add del mod">
          <ac:chgData name="Karkara, Gaurav" userId="eeccab83-702d-4f2a-9d27-e586f78e82ec" providerId="ADAL" clId="{63934913-461C-4F10-BE9C-E2C9200D23D3}" dt="2021-05-09T16:28:31.634" v="774" actId="478"/>
          <ac:spMkLst>
            <pc:docMk/>
            <pc:sldMk cId="1874368988" sldId="442"/>
            <ac:spMk id="4" creationId="{54A28489-221B-4EAE-917A-AD9EC712629C}"/>
          </ac:spMkLst>
        </pc:spChg>
        <pc:spChg chg="add del mod">
          <ac:chgData name="Karkara, Gaurav" userId="eeccab83-702d-4f2a-9d27-e586f78e82ec" providerId="ADAL" clId="{63934913-461C-4F10-BE9C-E2C9200D23D3}" dt="2021-05-09T16:55:44.829" v="948" actId="20577"/>
          <ac:spMkLst>
            <pc:docMk/>
            <pc:sldMk cId="1874368988" sldId="442"/>
            <ac:spMk id="5" creationId="{08B0F638-706B-45E5-885F-76110D89344C}"/>
          </ac:spMkLst>
        </pc:spChg>
        <pc:spChg chg="add mod">
          <ac:chgData name="Karkara, Gaurav" userId="eeccab83-702d-4f2a-9d27-e586f78e82ec" providerId="ADAL" clId="{63934913-461C-4F10-BE9C-E2C9200D23D3}" dt="2021-05-09T16:28:57.085" v="780"/>
          <ac:spMkLst>
            <pc:docMk/>
            <pc:sldMk cId="1874368988" sldId="442"/>
            <ac:spMk id="6" creationId="{FCAB233A-0FDD-4E37-AA41-2F97D007493D}"/>
          </ac:spMkLst>
        </pc:spChg>
      </pc:sldChg>
      <pc:sldChg chg="addSp delSp modSp new mod">
        <pc:chgData name="Karkara, Gaurav" userId="eeccab83-702d-4f2a-9d27-e586f78e82ec" providerId="ADAL" clId="{63934913-461C-4F10-BE9C-E2C9200D23D3}" dt="2021-05-09T16:56:05.954" v="982" actId="20577"/>
        <pc:sldMkLst>
          <pc:docMk/>
          <pc:sldMk cId="3731469679" sldId="443"/>
        </pc:sldMkLst>
        <pc:spChg chg="del mod">
          <ac:chgData name="Karkara, Gaurav" userId="eeccab83-702d-4f2a-9d27-e586f78e82ec" providerId="ADAL" clId="{63934913-461C-4F10-BE9C-E2C9200D23D3}" dt="2021-05-09T16:30:44.828" v="819"/>
          <ac:spMkLst>
            <pc:docMk/>
            <pc:sldMk cId="3731469679" sldId="443"/>
            <ac:spMk id="2" creationId="{6188E3BE-058B-428C-A390-8175AFC13C39}"/>
          </ac:spMkLst>
        </pc:spChg>
        <pc:spChg chg="del">
          <ac:chgData name="Karkara, Gaurav" userId="eeccab83-702d-4f2a-9d27-e586f78e82ec" providerId="ADAL" clId="{63934913-461C-4F10-BE9C-E2C9200D23D3}" dt="2021-05-09T16:30:44.828" v="819"/>
          <ac:spMkLst>
            <pc:docMk/>
            <pc:sldMk cId="3731469679" sldId="443"/>
            <ac:spMk id="3" creationId="{161F3631-509E-46EF-A7EB-26DB6FC3F7D7}"/>
          </ac:spMkLst>
        </pc:spChg>
        <pc:spChg chg="add mod">
          <ac:chgData name="Karkara, Gaurav" userId="eeccab83-702d-4f2a-9d27-e586f78e82ec" providerId="ADAL" clId="{63934913-461C-4F10-BE9C-E2C9200D23D3}" dt="2021-05-09T16:56:05.954" v="982" actId="20577"/>
          <ac:spMkLst>
            <pc:docMk/>
            <pc:sldMk cId="3731469679" sldId="443"/>
            <ac:spMk id="4" creationId="{4B689F01-66D2-44E5-AF7D-3CBD0108B99A}"/>
          </ac:spMkLst>
        </pc:spChg>
        <pc:spChg chg="add del mod">
          <ac:chgData name="Karkara, Gaurav" userId="eeccab83-702d-4f2a-9d27-e586f78e82ec" providerId="ADAL" clId="{63934913-461C-4F10-BE9C-E2C9200D23D3}" dt="2021-05-09T16:31:55.247" v="883" actId="478"/>
          <ac:spMkLst>
            <pc:docMk/>
            <pc:sldMk cId="3731469679" sldId="443"/>
            <ac:spMk id="5" creationId="{C7F723DD-26FB-4CF3-8808-6DF305BE20E9}"/>
          </ac:spMkLst>
        </pc:spChg>
        <pc:spChg chg="add mod">
          <ac:chgData name="Karkara, Gaurav" userId="eeccab83-702d-4f2a-9d27-e586f78e82ec" providerId="ADAL" clId="{63934913-461C-4F10-BE9C-E2C9200D23D3}" dt="2021-05-09T16:34:10.217" v="904" actId="120"/>
          <ac:spMkLst>
            <pc:docMk/>
            <pc:sldMk cId="3731469679" sldId="443"/>
            <ac:spMk id="10" creationId="{F31640EB-D81E-4865-AED1-FA724E701619}"/>
          </ac:spMkLst>
        </pc:spChg>
        <pc:picChg chg="add mod">
          <ac:chgData name="Karkara, Gaurav" userId="eeccab83-702d-4f2a-9d27-e586f78e82ec" providerId="ADAL" clId="{63934913-461C-4F10-BE9C-E2C9200D23D3}" dt="2021-05-09T16:32:33.280" v="890" actId="1076"/>
          <ac:picMkLst>
            <pc:docMk/>
            <pc:sldMk cId="3731469679" sldId="443"/>
            <ac:picMk id="7" creationId="{0157B6B2-FB1C-4C83-9D79-AE022E14E987}"/>
          </ac:picMkLst>
        </pc:picChg>
        <pc:picChg chg="add mod">
          <ac:chgData name="Karkara, Gaurav" userId="eeccab83-702d-4f2a-9d27-e586f78e82ec" providerId="ADAL" clId="{63934913-461C-4F10-BE9C-E2C9200D23D3}" dt="2021-05-09T16:32:35.968" v="891" actId="1076"/>
          <ac:picMkLst>
            <pc:docMk/>
            <pc:sldMk cId="3731469679" sldId="443"/>
            <ac:picMk id="9" creationId="{C183289B-2A75-40F8-94C0-9409F16C333D}"/>
          </ac:picMkLst>
        </pc:picChg>
      </pc:sldChg>
      <pc:sldChg chg="delSp modSp add mod">
        <pc:chgData name="Karkara, Gaurav" userId="eeccab83-702d-4f2a-9d27-e586f78e82ec" providerId="ADAL" clId="{63934913-461C-4F10-BE9C-E2C9200D23D3}" dt="2021-05-09T16:56:16.307" v="1011" actId="20577"/>
        <pc:sldMkLst>
          <pc:docMk/>
          <pc:sldMk cId="3365512732" sldId="444"/>
        </pc:sldMkLst>
        <pc:spChg chg="mod">
          <ac:chgData name="Karkara, Gaurav" userId="eeccab83-702d-4f2a-9d27-e586f78e82ec" providerId="ADAL" clId="{63934913-461C-4F10-BE9C-E2C9200D23D3}" dt="2021-05-09T16:56:16.307" v="1011" actId="20577"/>
          <ac:spMkLst>
            <pc:docMk/>
            <pc:sldMk cId="3365512732" sldId="444"/>
            <ac:spMk id="4" creationId="{4B689F01-66D2-44E5-AF7D-3CBD0108B99A}"/>
          </ac:spMkLst>
        </pc:spChg>
        <pc:spChg chg="del">
          <ac:chgData name="Karkara, Gaurav" userId="eeccab83-702d-4f2a-9d27-e586f78e82ec" providerId="ADAL" clId="{63934913-461C-4F10-BE9C-E2C9200D23D3}" dt="2021-05-09T16:34:50.137" v="931" actId="478"/>
          <ac:spMkLst>
            <pc:docMk/>
            <pc:sldMk cId="3365512732" sldId="444"/>
            <ac:spMk id="10" creationId="{F31640EB-D81E-4865-AED1-FA724E701619}"/>
          </ac:spMkLst>
        </pc:spChg>
        <pc:picChg chg="del">
          <ac:chgData name="Karkara, Gaurav" userId="eeccab83-702d-4f2a-9d27-e586f78e82ec" providerId="ADAL" clId="{63934913-461C-4F10-BE9C-E2C9200D23D3}" dt="2021-05-09T16:34:47.057" v="929" actId="478"/>
          <ac:picMkLst>
            <pc:docMk/>
            <pc:sldMk cId="3365512732" sldId="444"/>
            <ac:picMk id="7" creationId="{0157B6B2-FB1C-4C83-9D79-AE022E14E987}"/>
          </ac:picMkLst>
        </pc:picChg>
        <pc:picChg chg="del">
          <ac:chgData name="Karkara, Gaurav" userId="eeccab83-702d-4f2a-9d27-e586f78e82ec" providerId="ADAL" clId="{63934913-461C-4F10-BE9C-E2C9200D23D3}" dt="2021-05-09T16:34:47.901" v="930" actId="478"/>
          <ac:picMkLst>
            <pc:docMk/>
            <pc:sldMk cId="3365512732" sldId="444"/>
            <ac:picMk id="9" creationId="{C183289B-2A75-40F8-94C0-9409F16C333D}"/>
          </ac:picMkLst>
        </pc:picChg>
      </pc:sldChg>
      <pc:sldMasterChg chg="delSp mod modSldLayout">
        <pc:chgData name="Karkara, Gaurav" userId="eeccab83-702d-4f2a-9d27-e586f78e82ec" providerId="ADAL" clId="{63934913-461C-4F10-BE9C-E2C9200D23D3}" dt="2021-05-09T14:12:47.706" v="583" actId="478"/>
        <pc:sldMasterMkLst>
          <pc:docMk/>
          <pc:sldMasterMk cId="3408294523" sldId="2147483733"/>
        </pc:sldMasterMkLst>
        <pc:spChg chg="del">
          <ac:chgData name="Karkara, Gaurav" userId="eeccab83-702d-4f2a-9d27-e586f78e82ec" providerId="ADAL" clId="{63934913-461C-4F10-BE9C-E2C9200D23D3}" dt="2021-05-09T14:12:47.706" v="583" actId="478"/>
          <ac:spMkLst>
            <pc:docMk/>
            <pc:sldMasterMk cId="3408294523" sldId="2147483733"/>
            <ac:spMk id="11" creationId="{00000000-0000-0000-0000-000000000000}"/>
          </ac:spMkLst>
        </pc:spChg>
        <pc:sldLayoutChg chg="delSp mod">
          <pc:chgData name="Karkara, Gaurav" userId="eeccab83-702d-4f2a-9d27-e586f78e82ec" providerId="ADAL" clId="{63934913-461C-4F10-BE9C-E2C9200D23D3}" dt="2021-05-09T14:05:35.702" v="147" actId="478"/>
          <pc:sldLayoutMkLst>
            <pc:docMk/>
            <pc:sldMasterMk cId="3408294523" sldId="2147483733"/>
            <pc:sldLayoutMk cId="2452717617" sldId="2147483772"/>
          </pc:sldLayoutMkLst>
          <pc:spChg chg="del">
            <ac:chgData name="Karkara, Gaurav" userId="eeccab83-702d-4f2a-9d27-e586f78e82ec" providerId="ADAL" clId="{63934913-461C-4F10-BE9C-E2C9200D23D3}" dt="2021-05-09T14:05:35.702" v="147" actId="478"/>
            <ac:spMkLst>
              <pc:docMk/>
              <pc:sldMasterMk cId="3408294523" sldId="2147483733"/>
              <pc:sldLayoutMk cId="2452717617" sldId="2147483772"/>
              <ac:spMk id="1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5011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sap.com/trademark"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www.sap.com/trademark"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www.sap.com/trademark</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rc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rc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rc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en-US" sz="800" kern="1200" dirty="0">
                <a:solidFill>
                  <a:schemeClr val="tx1"/>
                </a:solidFill>
                <a:latin typeface="Arial"/>
                <a:ea typeface="Arial Unicode MS" panose="020B0604020202020204" pitchFamily="34" charset="-128"/>
                <a:cs typeface="+mn-cs"/>
                <a:hlinkClick r:id="rId4"/>
              </a:rPr>
              <a:t>www.sap.com/trademark</a:t>
            </a:r>
            <a:r>
              <a:rPr lang="en-US" sz="800" kern="1200" dirty="0">
                <a:solidFill>
                  <a:schemeClr val="tx1"/>
                </a:solidFill>
                <a:latin typeface="Arial"/>
                <a:ea typeface="Arial Unicode MS" panose="020B0604020202020204" pitchFamily="34" charset="-128"/>
                <a:cs typeface="+mn-cs"/>
              </a:rPr>
              <a:t> </a:t>
            </a:r>
            <a:endParaRPr lang="de-DE" sz="800" kern="1200" noProof="0" dirty="0">
              <a:solidFill>
                <a:schemeClr val="tx1"/>
              </a:solidFill>
              <a:effectLst/>
              <a:latin typeface="Arial"/>
              <a:ea typeface="+mn-ea"/>
              <a:cs typeface="+mn-cs"/>
            </a:endParaRPr>
          </a:p>
        </p:txBody>
      </p:sp>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85F89319-632F-0948-93D3-22748C7AEB2B}"/>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F652101B-0C93-7042-8B1B-BC53F9B8FD4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8" name="Twitter icon with link">
            <a:hlinkClick r:id="rId9" tooltip="https://twitter.com/sap"/>
            <a:extLst>
              <a:ext uri="{FF2B5EF4-FFF2-40B4-BE49-F238E27FC236}">
                <a16:creationId xmlns:a16="http://schemas.microsoft.com/office/drawing/2014/main" id="{C4D0E2F6-D2A3-A647-9191-866BE1AC5745}"/>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9" name="Facebook icon with link">
            <a:hlinkClick r:id="rId11"/>
            <a:extLst>
              <a:ext uri="{FF2B5EF4-FFF2-40B4-BE49-F238E27FC236}">
                <a16:creationId xmlns:a16="http://schemas.microsoft.com/office/drawing/2014/main" id="{18F69508-4786-4A46-BBD7-D0E8C1154C00}"/>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813951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411000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67398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hyperlink" Target="https://musicfeeds.com.au/features/5-kiwi-sayings-aussies-wouldnt-understand-according-clap-clap-riot/" TargetMode="External"/><Relationship Id="rId2" Type="http://schemas.openxmlformats.org/officeDocument/2006/relationships/image" Target="../media/image19.gif"/><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blogs.sap.com/2018/03/12/extend-form-template-using-sap-s4-hana-cloud-in-app-extensibility/" TargetMode="External"/><Relationship Id="rId2" Type="http://schemas.openxmlformats.org/officeDocument/2006/relationships/hyperlink" Target="https://blogs.sap.com/2021/04/26/output-management-in-sap-s-4hana/" TargetMode="External"/><Relationship Id="rId1" Type="http://schemas.openxmlformats.org/officeDocument/2006/relationships/slideLayout" Target="../slideLayouts/slideLayout25.xml"/><Relationship Id="rId4" Type="http://schemas.openxmlformats.org/officeDocument/2006/relationships/hyperlink" Target="https://blogs.sap.com/tags/73555000100800000066/"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AA7F916-6CC3-524B-AC0A-4FE64A08EAEB}"/>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35" name="Speaker"/>
          <p:cNvSpPr>
            <a:spLocks noGrp="1"/>
          </p:cNvSpPr>
          <p:nvPr>
            <p:ph type="subTitle" idx="1"/>
          </p:nvPr>
        </p:nvSpPr>
        <p:spPr>
          <a:xfrm>
            <a:off x="288000" y="5130489"/>
            <a:ext cx="10899174" cy="430887"/>
          </a:xfrm>
        </p:spPr>
        <p:txBody>
          <a:bodyPr/>
          <a:lstStyle/>
          <a:p>
            <a:r>
              <a:rPr lang="en-US" dirty="0"/>
              <a:t>Gaurav Karkara</a:t>
            </a:r>
          </a:p>
          <a:p>
            <a:r>
              <a:rPr lang="en-US" dirty="0"/>
              <a:t>May 2021</a:t>
            </a:r>
          </a:p>
        </p:txBody>
      </p:sp>
      <p:sp>
        <p:nvSpPr>
          <p:cNvPr id="8" name="Presentation Title"/>
          <p:cNvSpPr>
            <a:spLocks noGrp="1"/>
          </p:cNvSpPr>
          <p:nvPr>
            <p:ph type="title"/>
          </p:nvPr>
        </p:nvSpPr>
        <p:spPr bwMode="invGray"/>
        <p:txBody>
          <a:bodyPr/>
          <a:lstStyle/>
          <a:p>
            <a:r>
              <a:rPr lang="en-US" dirty="0"/>
              <a:t>S/4HANA Output Management</a:t>
            </a:r>
            <a:br>
              <a:rPr lang="en-US" dirty="0"/>
            </a:br>
            <a:r>
              <a:rPr lang="en-US" dirty="0">
                <a:solidFill>
                  <a:schemeClr val="accent1"/>
                </a:solidFill>
              </a:rPr>
              <a:t>#SAPStammtischIndia</a:t>
            </a:r>
            <a:endParaRPr lang="de-DE" dirty="0">
              <a:solidFill>
                <a:schemeClr val="accent1"/>
              </a:solidFill>
            </a:endParaRPr>
          </a:p>
        </p:txBody>
      </p:sp>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61BF68-57BC-466C-9837-36DB0F98D964}"/>
              </a:ext>
            </a:extLst>
          </p:cNvPr>
          <p:cNvSpPr>
            <a:spLocks noGrp="1"/>
          </p:cNvSpPr>
          <p:nvPr>
            <p:ph type="title"/>
          </p:nvPr>
        </p:nvSpPr>
        <p:spPr/>
        <p:txBody>
          <a:bodyPr/>
          <a:lstStyle/>
          <a:p>
            <a:r>
              <a:rPr lang="en-US" dirty="0"/>
              <a:t>Development – Gateway-based Forms, Master/Content Layout</a:t>
            </a:r>
          </a:p>
        </p:txBody>
      </p:sp>
      <p:pic>
        <p:nvPicPr>
          <p:cNvPr id="8" name="Picture 7">
            <a:extLst>
              <a:ext uri="{FF2B5EF4-FFF2-40B4-BE49-F238E27FC236}">
                <a16:creationId xmlns:a16="http://schemas.microsoft.com/office/drawing/2014/main" id="{E491E5B4-33FF-4875-B903-0BEE317F29DB}"/>
              </a:ext>
            </a:extLst>
          </p:cNvPr>
          <p:cNvPicPr>
            <a:picLocks noChangeAspect="1"/>
          </p:cNvPicPr>
          <p:nvPr/>
        </p:nvPicPr>
        <p:blipFill>
          <a:blip r:embed="rId2"/>
          <a:stretch>
            <a:fillRect/>
          </a:stretch>
        </p:blipFill>
        <p:spPr>
          <a:xfrm>
            <a:off x="1024756" y="3181756"/>
            <a:ext cx="3071622" cy="3193460"/>
          </a:xfrm>
          <a:prstGeom prst="rect">
            <a:avLst/>
          </a:prstGeom>
        </p:spPr>
      </p:pic>
      <p:pic>
        <p:nvPicPr>
          <p:cNvPr id="10" name="Picture 9">
            <a:extLst>
              <a:ext uri="{FF2B5EF4-FFF2-40B4-BE49-F238E27FC236}">
                <a16:creationId xmlns:a16="http://schemas.microsoft.com/office/drawing/2014/main" id="{2BA7AC7D-DAFC-4CBA-9846-E979BE1F16FB}"/>
              </a:ext>
            </a:extLst>
          </p:cNvPr>
          <p:cNvPicPr>
            <a:picLocks noChangeAspect="1"/>
          </p:cNvPicPr>
          <p:nvPr/>
        </p:nvPicPr>
        <p:blipFill>
          <a:blip r:embed="rId3"/>
          <a:stretch>
            <a:fillRect/>
          </a:stretch>
        </p:blipFill>
        <p:spPr>
          <a:xfrm>
            <a:off x="6548001" y="3207432"/>
            <a:ext cx="3721414" cy="3142108"/>
          </a:xfrm>
          <a:prstGeom prst="rect">
            <a:avLst/>
          </a:prstGeom>
        </p:spPr>
      </p:pic>
      <p:grpSp>
        <p:nvGrpSpPr>
          <p:cNvPr id="20" name="Group 19">
            <a:extLst>
              <a:ext uri="{FF2B5EF4-FFF2-40B4-BE49-F238E27FC236}">
                <a16:creationId xmlns:a16="http://schemas.microsoft.com/office/drawing/2014/main" id="{64F47395-D1AA-4C00-A942-7C0532BF328E}"/>
              </a:ext>
            </a:extLst>
          </p:cNvPr>
          <p:cNvGrpSpPr/>
          <p:nvPr/>
        </p:nvGrpSpPr>
        <p:grpSpPr>
          <a:xfrm>
            <a:off x="1276139" y="1404184"/>
            <a:ext cx="1356530" cy="1271262"/>
            <a:chOff x="1276139" y="1404184"/>
            <a:chExt cx="1356530" cy="1271262"/>
          </a:xfrm>
        </p:grpSpPr>
        <p:sp>
          <p:nvSpPr>
            <p:cNvPr id="11" name="Oval 10">
              <a:extLst>
                <a:ext uri="{FF2B5EF4-FFF2-40B4-BE49-F238E27FC236}">
                  <a16:creationId xmlns:a16="http://schemas.microsoft.com/office/drawing/2014/main" id="{E465DAB0-034C-4B00-A479-860FE2999B79}"/>
                </a:ext>
              </a:extLst>
            </p:cNvPr>
            <p:cNvSpPr/>
            <p:nvPr/>
          </p:nvSpPr>
          <p:spPr bwMode="gray">
            <a:xfrm>
              <a:off x="1276139" y="1404184"/>
              <a:ext cx="1356530" cy="1271262"/>
            </a:xfrm>
            <a:prstGeom prst="ellipse">
              <a:avLst/>
            </a:prstGeom>
            <a:solidFill>
              <a:srgbClr val="F0AB00"/>
            </a:solid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TextBox 11">
              <a:extLst>
                <a:ext uri="{FF2B5EF4-FFF2-40B4-BE49-F238E27FC236}">
                  <a16:creationId xmlns:a16="http://schemas.microsoft.com/office/drawing/2014/main" id="{416DA6F1-8520-4F48-89EA-F9E9E79C0875}"/>
                </a:ext>
              </a:extLst>
            </p:cNvPr>
            <p:cNvSpPr txBox="1"/>
            <p:nvPr/>
          </p:nvSpPr>
          <p:spPr>
            <a:xfrm>
              <a:off x="1411792" y="1892251"/>
              <a:ext cx="1085222" cy="215444"/>
            </a:xfrm>
            <a:prstGeom prst="rect">
              <a:avLst/>
            </a:prstGeom>
            <a:noFill/>
          </p:spPr>
          <p:txBody>
            <a:bodyPr wrap="square" lIns="0" tIns="0" rIns="0" bIns="0" rtlCol="0">
              <a:spAutoFit/>
            </a:bodyPr>
            <a:lstStyle/>
            <a:p>
              <a:pPr algn="l"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Fiori-enabled</a:t>
              </a:r>
            </a:p>
          </p:txBody>
        </p:sp>
      </p:grpSp>
      <p:grpSp>
        <p:nvGrpSpPr>
          <p:cNvPr id="21" name="Group 20">
            <a:extLst>
              <a:ext uri="{FF2B5EF4-FFF2-40B4-BE49-F238E27FC236}">
                <a16:creationId xmlns:a16="http://schemas.microsoft.com/office/drawing/2014/main" id="{2DAE32A1-3D46-4EAA-A423-89CFF49BDE6F}"/>
              </a:ext>
            </a:extLst>
          </p:cNvPr>
          <p:cNvGrpSpPr/>
          <p:nvPr/>
        </p:nvGrpSpPr>
        <p:grpSpPr>
          <a:xfrm>
            <a:off x="3960724" y="1404184"/>
            <a:ext cx="1356530" cy="1271262"/>
            <a:chOff x="4061207" y="1404184"/>
            <a:chExt cx="1356530" cy="1271262"/>
          </a:xfrm>
        </p:grpSpPr>
        <p:sp>
          <p:nvSpPr>
            <p:cNvPr id="13" name="Oval 12">
              <a:extLst>
                <a:ext uri="{FF2B5EF4-FFF2-40B4-BE49-F238E27FC236}">
                  <a16:creationId xmlns:a16="http://schemas.microsoft.com/office/drawing/2014/main" id="{4E042B23-2D45-4BE0-87A6-E687361E12F2}"/>
                </a:ext>
              </a:extLst>
            </p:cNvPr>
            <p:cNvSpPr/>
            <p:nvPr/>
          </p:nvSpPr>
          <p:spPr bwMode="gray">
            <a:xfrm>
              <a:off x="4061207" y="1404184"/>
              <a:ext cx="1356530" cy="1271262"/>
            </a:xfrm>
            <a:prstGeom prst="ellipse">
              <a:avLst/>
            </a:prstGeom>
            <a:solidFill>
              <a:srgbClr val="F0AB00"/>
            </a:solid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F3E86A17-78EF-4304-9CBC-35C410FD3E61}"/>
                </a:ext>
              </a:extLst>
            </p:cNvPr>
            <p:cNvSpPr txBox="1"/>
            <p:nvPr/>
          </p:nvSpPr>
          <p:spPr>
            <a:xfrm>
              <a:off x="4196861" y="1892251"/>
              <a:ext cx="1085222" cy="215444"/>
            </a:xfrm>
            <a:prstGeom prst="rect">
              <a:avLst/>
            </a:prstGeom>
            <a:noFill/>
          </p:spPr>
          <p:txBody>
            <a:bodyPr wrap="square" lIns="0" tIns="0" rIns="0" bIns="0" rtlCol="0">
              <a:spAutoFit/>
            </a:bodyPr>
            <a:lstStyle/>
            <a:p>
              <a:pPr algn="l"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DS: Gateway</a:t>
              </a:r>
            </a:p>
          </p:txBody>
        </p:sp>
      </p:grpSp>
      <p:grpSp>
        <p:nvGrpSpPr>
          <p:cNvPr id="22" name="Group 21">
            <a:extLst>
              <a:ext uri="{FF2B5EF4-FFF2-40B4-BE49-F238E27FC236}">
                <a16:creationId xmlns:a16="http://schemas.microsoft.com/office/drawing/2014/main" id="{DD2339A8-504D-4F30-BBCB-FB16EA6649A8}"/>
              </a:ext>
            </a:extLst>
          </p:cNvPr>
          <p:cNvGrpSpPr/>
          <p:nvPr/>
        </p:nvGrpSpPr>
        <p:grpSpPr>
          <a:xfrm>
            <a:off x="6645309" y="1404184"/>
            <a:ext cx="1356530" cy="1271262"/>
            <a:chOff x="6695550" y="1404184"/>
            <a:chExt cx="1356530" cy="1271262"/>
          </a:xfrm>
        </p:grpSpPr>
        <p:sp>
          <p:nvSpPr>
            <p:cNvPr id="16" name="Oval 15">
              <a:extLst>
                <a:ext uri="{FF2B5EF4-FFF2-40B4-BE49-F238E27FC236}">
                  <a16:creationId xmlns:a16="http://schemas.microsoft.com/office/drawing/2014/main" id="{845FDBAA-CBB8-4AE3-BB79-99305AFA2E6A}"/>
                </a:ext>
              </a:extLst>
            </p:cNvPr>
            <p:cNvSpPr/>
            <p:nvPr/>
          </p:nvSpPr>
          <p:spPr bwMode="gray">
            <a:xfrm>
              <a:off x="6695550" y="1404184"/>
              <a:ext cx="1356530" cy="1271262"/>
            </a:xfrm>
            <a:prstGeom prst="ellipse">
              <a:avLst/>
            </a:prstGeom>
            <a:solidFill>
              <a:srgbClr val="F0AB00"/>
            </a:solid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TextBox 16">
              <a:extLst>
                <a:ext uri="{FF2B5EF4-FFF2-40B4-BE49-F238E27FC236}">
                  <a16:creationId xmlns:a16="http://schemas.microsoft.com/office/drawing/2014/main" id="{D32E8D52-315F-4EDA-A36F-84D68F03ED03}"/>
                </a:ext>
              </a:extLst>
            </p:cNvPr>
            <p:cNvSpPr txBox="1"/>
            <p:nvPr/>
          </p:nvSpPr>
          <p:spPr>
            <a:xfrm>
              <a:off x="6966858" y="1716649"/>
              <a:ext cx="1085222" cy="646331"/>
            </a:xfrm>
            <a:prstGeom prst="rect">
              <a:avLst/>
            </a:prstGeom>
            <a:noFill/>
          </p:spPr>
          <p:txBody>
            <a:bodyPr wrap="square" lIns="0" tIns="0" rIns="0" bIns="0" rtlCol="0">
              <a:spAutoFit/>
            </a:bodyPr>
            <a:lstStyle/>
            <a:p>
              <a:pPr algn="l"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Backend Access not required</a:t>
              </a:r>
            </a:p>
          </p:txBody>
        </p:sp>
      </p:grpSp>
      <p:grpSp>
        <p:nvGrpSpPr>
          <p:cNvPr id="23" name="Group 22">
            <a:extLst>
              <a:ext uri="{FF2B5EF4-FFF2-40B4-BE49-F238E27FC236}">
                <a16:creationId xmlns:a16="http://schemas.microsoft.com/office/drawing/2014/main" id="{EB5512F5-4461-4A5A-A931-28B8BD530CDE}"/>
              </a:ext>
            </a:extLst>
          </p:cNvPr>
          <p:cNvGrpSpPr/>
          <p:nvPr/>
        </p:nvGrpSpPr>
        <p:grpSpPr>
          <a:xfrm>
            <a:off x="9329893" y="1404184"/>
            <a:ext cx="1356530" cy="1271262"/>
            <a:chOff x="9329893" y="1404184"/>
            <a:chExt cx="1356530" cy="1271262"/>
          </a:xfrm>
        </p:grpSpPr>
        <p:sp>
          <p:nvSpPr>
            <p:cNvPr id="18" name="Oval 17">
              <a:extLst>
                <a:ext uri="{FF2B5EF4-FFF2-40B4-BE49-F238E27FC236}">
                  <a16:creationId xmlns:a16="http://schemas.microsoft.com/office/drawing/2014/main" id="{269A5C79-7A5F-44A9-AE04-4114021FEDB4}"/>
                </a:ext>
              </a:extLst>
            </p:cNvPr>
            <p:cNvSpPr/>
            <p:nvPr/>
          </p:nvSpPr>
          <p:spPr bwMode="gray">
            <a:xfrm>
              <a:off x="9329893" y="1404184"/>
              <a:ext cx="1356530" cy="1271262"/>
            </a:xfrm>
            <a:prstGeom prst="ellipse">
              <a:avLst/>
            </a:prstGeom>
            <a:solidFill>
              <a:srgbClr val="F0AB00"/>
            </a:solid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TextBox 18">
              <a:extLst>
                <a:ext uri="{FF2B5EF4-FFF2-40B4-BE49-F238E27FC236}">
                  <a16:creationId xmlns:a16="http://schemas.microsoft.com/office/drawing/2014/main" id="{EEA49994-7C57-4CA3-B83A-6687753641AB}"/>
                </a:ext>
              </a:extLst>
            </p:cNvPr>
            <p:cNvSpPr txBox="1"/>
            <p:nvPr/>
          </p:nvSpPr>
          <p:spPr>
            <a:xfrm>
              <a:off x="9464386" y="1676807"/>
              <a:ext cx="1085222" cy="646331"/>
            </a:xfrm>
            <a:prstGeom prst="rect">
              <a:avLst/>
            </a:prstGeom>
            <a:noFill/>
          </p:spPr>
          <p:txBody>
            <a:bodyPr wrap="square" lIns="0" tIns="0" rIns="0" bIns="0" rtlCol="0">
              <a:spAutoFit/>
            </a:bodyPr>
            <a:lstStyle/>
            <a:p>
              <a:pPr algn="l"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ADLC – Local Development</a:t>
              </a:r>
            </a:p>
          </p:txBody>
        </p:sp>
      </p:grpSp>
    </p:spTree>
    <p:extLst>
      <p:ext uri="{BB962C8B-B14F-4D97-AF65-F5344CB8AC3E}">
        <p14:creationId xmlns:p14="http://schemas.microsoft.com/office/powerpoint/2010/main" val="426129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1000"/>
                                        <p:tgtEl>
                                          <p:spTgt spid="8"/>
                                        </p:tgtEl>
                                      </p:cBhvr>
                                    </p:animEffect>
                                  </p:childTnLst>
                                </p:cTn>
                              </p:par>
                              <p:par>
                                <p:cTn id="8" presetID="18" presetClass="entr" presetSubtype="1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Left)">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dirty="0"/>
              <a:t>Development – Steps we take</a:t>
            </a:r>
          </a:p>
        </p:txBody>
      </p:sp>
      <p:cxnSp>
        <p:nvCxnSpPr>
          <p:cNvPr id="6" name="Line">
            <a:extLst>
              <a:ext uri="{FF2B5EF4-FFF2-40B4-BE49-F238E27FC236}">
                <a16:creationId xmlns:a16="http://schemas.microsoft.com/office/drawing/2014/main" id="{54E413FD-BC74-4645-B455-6CB42727DB42}"/>
              </a:ext>
            </a:extLst>
          </p:cNvPr>
          <p:cNvCxnSpPr/>
          <p:nvPr/>
        </p:nvCxnSpPr>
        <p:spPr>
          <a:xfrm>
            <a:off x="381002" y="2900549"/>
            <a:ext cx="11175996" cy="0"/>
          </a:xfrm>
          <a:prstGeom prst="line">
            <a:avLst/>
          </a:prstGeom>
          <a:ln w="28575" cap="rnd">
            <a:solidFill>
              <a:srgbClr val="AFABAB"/>
            </a:solidFill>
            <a:prstDash val="sysDot"/>
            <a:miter lim="800000"/>
            <a:headEnd type="oval"/>
            <a:tailEnd type="oval" w="sm" len="sm"/>
          </a:ln>
        </p:spPr>
        <p:style>
          <a:lnRef idx="1">
            <a:schemeClr val="accent1"/>
          </a:lnRef>
          <a:fillRef idx="0">
            <a:schemeClr val="accent1"/>
          </a:fillRef>
          <a:effectRef idx="0">
            <a:schemeClr val="accent1"/>
          </a:effectRef>
          <a:fontRef idx="minor">
            <a:schemeClr val="tx1"/>
          </a:fontRef>
        </p:style>
      </p:cxnSp>
      <p:grpSp>
        <p:nvGrpSpPr>
          <p:cNvPr id="7" name="Step 1">
            <a:extLst>
              <a:ext uri="{FF2B5EF4-FFF2-40B4-BE49-F238E27FC236}">
                <a16:creationId xmlns:a16="http://schemas.microsoft.com/office/drawing/2014/main" id="{6DC1D019-2BF2-4D9C-A98A-114AF5130C8D}"/>
              </a:ext>
            </a:extLst>
          </p:cNvPr>
          <p:cNvGrpSpPr/>
          <p:nvPr/>
        </p:nvGrpSpPr>
        <p:grpSpPr>
          <a:xfrm>
            <a:off x="285424" y="4238448"/>
            <a:ext cx="2691220" cy="2100451"/>
            <a:chOff x="798541" y="5368748"/>
            <a:chExt cx="2856320" cy="2100451"/>
          </a:xfrm>
        </p:grpSpPr>
        <p:sp>
          <p:nvSpPr>
            <p:cNvPr id="8" name="TextBox 7">
              <a:extLst>
                <a:ext uri="{FF2B5EF4-FFF2-40B4-BE49-F238E27FC236}">
                  <a16:creationId xmlns:a16="http://schemas.microsoft.com/office/drawing/2014/main" id="{D727D7EE-17FC-4660-98F2-44E410058824}"/>
                </a:ext>
              </a:extLst>
            </p:cNvPr>
            <p:cNvSpPr txBox="1"/>
            <p:nvPr/>
          </p:nvSpPr>
          <p:spPr>
            <a:xfrm>
              <a:off x="899984" y="5368748"/>
              <a:ext cx="2635091" cy="307777"/>
            </a:xfrm>
            <a:prstGeom prst="rect">
              <a:avLst/>
            </a:prstGeom>
            <a:noFill/>
          </p:spPr>
          <p:txBody>
            <a:bodyPr wrap="square" rtlCol="0">
              <a:spAutoFit/>
            </a:bodyPr>
            <a:lstStyle/>
            <a:p>
              <a:pPr algn="ctr"/>
              <a:r>
                <a:rPr lang="en-US" sz="1400" b="1" dirty="0">
                  <a:solidFill>
                    <a:srgbClr val="AFABAB"/>
                  </a:solidFill>
                  <a:latin typeface="Open Sans" panose="020B0606030504020204" pitchFamily="34" charset="0"/>
                  <a:ea typeface="Open Sans" panose="020B0606030504020204" pitchFamily="34" charset="0"/>
                  <a:cs typeface="Open Sans" panose="020B0606030504020204" pitchFamily="34" charset="0"/>
                </a:rPr>
                <a:t>Maintain Form Templates</a:t>
              </a:r>
            </a:p>
          </p:txBody>
        </p:sp>
        <p:sp>
          <p:nvSpPr>
            <p:cNvPr id="9" name="TextBox 8">
              <a:extLst>
                <a:ext uri="{FF2B5EF4-FFF2-40B4-BE49-F238E27FC236}">
                  <a16:creationId xmlns:a16="http://schemas.microsoft.com/office/drawing/2014/main" id="{67FED7FB-7651-4A04-84B6-0A322CE1530C}"/>
                </a:ext>
              </a:extLst>
            </p:cNvPr>
            <p:cNvSpPr txBox="1"/>
            <p:nvPr/>
          </p:nvSpPr>
          <p:spPr>
            <a:xfrm>
              <a:off x="798541" y="5868761"/>
              <a:ext cx="2856320" cy="1600438"/>
            </a:xfrm>
            <a:prstGeom prst="rect">
              <a:avLst/>
            </a:prstGeom>
            <a:noFill/>
          </p:spPr>
          <p:txBody>
            <a:bodyPr wrap="square" rtlCol="0">
              <a:spAutoFit/>
            </a:bodyPr>
            <a:lstStyle/>
            <a:p>
              <a:pPr algn="just"/>
              <a:r>
                <a:rPr lang="en-US" sz="14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rPr>
                <a:t>Download Form template – XDP, XSD and Master layout files. Local level changes. Upload file. Create new template</a:t>
              </a:r>
            </a:p>
            <a:p>
              <a:pPr algn="just"/>
              <a:r>
                <a:rPr lang="en-US" sz="14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rPr>
                <a:t>Make Change as required &amp; Upload</a:t>
              </a:r>
            </a:p>
          </p:txBody>
        </p:sp>
      </p:grpSp>
      <p:grpSp>
        <p:nvGrpSpPr>
          <p:cNvPr id="10" name="Step 2">
            <a:extLst>
              <a:ext uri="{FF2B5EF4-FFF2-40B4-BE49-F238E27FC236}">
                <a16:creationId xmlns:a16="http://schemas.microsoft.com/office/drawing/2014/main" id="{2ED3C96A-FA93-4C10-999B-DEFA1A0B1840}"/>
              </a:ext>
            </a:extLst>
          </p:cNvPr>
          <p:cNvGrpSpPr/>
          <p:nvPr/>
        </p:nvGrpSpPr>
        <p:grpSpPr>
          <a:xfrm>
            <a:off x="3262068" y="4238448"/>
            <a:ext cx="2691220" cy="2315895"/>
            <a:chOff x="798541" y="5368748"/>
            <a:chExt cx="2856320" cy="2315895"/>
          </a:xfrm>
        </p:grpSpPr>
        <p:sp>
          <p:nvSpPr>
            <p:cNvPr id="12" name="TextBox 11">
              <a:extLst>
                <a:ext uri="{FF2B5EF4-FFF2-40B4-BE49-F238E27FC236}">
                  <a16:creationId xmlns:a16="http://schemas.microsoft.com/office/drawing/2014/main" id="{7B8417EF-12F9-4D70-B19E-C6F498F6844E}"/>
                </a:ext>
              </a:extLst>
            </p:cNvPr>
            <p:cNvSpPr txBox="1"/>
            <p:nvPr/>
          </p:nvSpPr>
          <p:spPr>
            <a:xfrm>
              <a:off x="876180" y="5368748"/>
              <a:ext cx="2635091" cy="307777"/>
            </a:xfrm>
            <a:prstGeom prst="rect">
              <a:avLst/>
            </a:prstGeom>
            <a:noFill/>
          </p:spPr>
          <p:txBody>
            <a:bodyPr wrap="square" rtlCol="0">
              <a:spAutoFit/>
            </a:bodyPr>
            <a:lstStyle/>
            <a:p>
              <a:pPr algn="ctr"/>
              <a:r>
                <a:rPr lang="en-US" sz="1400" b="1" dirty="0">
                  <a:solidFill>
                    <a:srgbClr val="AFABAB"/>
                  </a:solidFill>
                  <a:latin typeface="Open Sans" panose="020B0606030504020204" pitchFamily="34" charset="0"/>
                  <a:ea typeface="Open Sans" panose="020B0606030504020204" pitchFamily="34" charset="0"/>
                  <a:cs typeface="Open Sans" panose="020B0606030504020204" pitchFamily="34" charset="0"/>
                </a:rPr>
                <a:t>Form Configuration - OPD</a:t>
              </a:r>
            </a:p>
          </p:txBody>
        </p:sp>
        <p:sp>
          <p:nvSpPr>
            <p:cNvPr id="13" name="TextBox 12">
              <a:extLst>
                <a:ext uri="{FF2B5EF4-FFF2-40B4-BE49-F238E27FC236}">
                  <a16:creationId xmlns:a16="http://schemas.microsoft.com/office/drawing/2014/main" id="{118C39B5-94DA-4952-8343-B06ADAF1A71A}"/>
                </a:ext>
              </a:extLst>
            </p:cNvPr>
            <p:cNvSpPr txBox="1"/>
            <p:nvPr/>
          </p:nvSpPr>
          <p:spPr>
            <a:xfrm>
              <a:off x="798541" y="5868761"/>
              <a:ext cx="2856320" cy="1815882"/>
            </a:xfrm>
            <a:prstGeom prst="rect">
              <a:avLst/>
            </a:prstGeom>
            <a:noFill/>
          </p:spPr>
          <p:txBody>
            <a:bodyPr wrap="square" rtlCol="0">
              <a:spAutoFit/>
            </a:bodyPr>
            <a:lstStyle/>
            <a:p>
              <a:pPr algn="just"/>
              <a:r>
                <a:rPr lang="en-US" sz="14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rPr>
                <a:t>Search </a:t>
              </a:r>
              <a:r>
                <a:rPr lang="en-US" sz="1400" dirty="0">
                  <a:solidFill>
                    <a:srgbClr val="AFABAB"/>
                  </a:solidFill>
                  <a:latin typeface="Open Sans Light" panose="020B0306030504020204" pitchFamily="34" charset="0"/>
                </a:rPr>
                <a:t>Form Name for Output Type, Configure Output Types, All functions related to output like PRINT, EMAIL. We assign custom form templates, email templates to output type here along with many other settings.</a:t>
              </a:r>
            </a:p>
            <a:p>
              <a:pPr algn="just"/>
              <a:endParaRPr lang="en-US" sz="1400" dirty="0">
                <a:solidFill>
                  <a:srgbClr val="AFABAB"/>
                </a:solidFill>
                <a:latin typeface="Open Sans Light" panose="020B0306030504020204" pitchFamily="34" charset="0"/>
              </a:endParaRPr>
            </a:p>
          </p:txBody>
        </p:sp>
      </p:grpSp>
      <p:grpSp>
        <p:nvGrpSpPr>
          <p:cNvPr id="14" name="Step 3">
            <a:extLst>
              <a:ext uri="{FF2B5EF4-FFF2-40B4-BE49-F238E27FC236}">
                <a16:creationId xmlns:a16="http://schemas.microsoft.com/office/drawing/2014/main" id="{130088A7-B63C-46F6-9802-1798C55EFA3F}"/>
              </a:ext>
            </a:extLst>
          </p:cNvPr>
          <p:cNvGrpSpPr/>
          <p:nvPr/>
        </p:nvGrpSpPr>
        <p:grpSpPr>
          <a:xfrm>
            <a:off x="6238713" y="4238449"/>
            <a:ext cx="2863780" cy="1238676"/>
            <a:chOff x="798542" y="5368749"/>
            <a:chExt cx="2624934" cy="1238676"/>
          </a:xfrm>
        </p:grpSpPr>
        <p:sp>
          <p:nvSpPr>
            <p:cNvPr id="15" name="TextBox 14">
              <a:extLst>
                <a:ext uri="{FF2B5EF4-FFF2-40B4-BE49-F238E27FC236}">
                  <a16:creationId xmlns:a16="http://schemas.microsoft.com/office/drawing/2014/main" id="{A8DE0733-E350-4B43-AECE-C0F94AB6C6A9}"/>
                </a:ext>
              </a:extLst>
            </p:cNvPr>
            <p:cNvSpPr txBox="1"/>
            <p:nvPr/>
          </p:nvSpPr>
          <p:spPr>
            <a:xfrm>
              <a:off x="945503" y="5368749"/>
              <a:ext cx="2477973" cy="338554"/>
            </a:xfrm>
            <a:prstGeom prst="rect">
              <a:avLst/>
            </a:prstGeom>
            <a:noFill/>
          </p:spPr>
          <p:txBody>
            <a:bodyPr wrap="square" rtlCol="0">
              <a:spAutoFit/>
            </a:bodyPr>
            <a:lstStyle/>
            <a:p>
              <a:pPr algn="ctr"/>
              <a:r>
                <a:rPr lang="en-US" sz="1600" b="1" dirty="0">
                  <a:solidFill>
                    <a:srgbClr val="AFABAB"/>
                  </a:solidFill>
                  <a:latin typeface="Open Sans" panose="020B0606030504020204" pitchFamily="34" charset="0"/>
                  <a:ea typeface="Open Sans" panose="020B0606030504020204" pitchFamily="34" charset="0"/>
                  <a:cs typeface="Open Sans" panose="020B0606030504020204" pitchFamily="34" charset="0"/>
                </a:rPr>
                <a:t>Output Configuration</a:t>
              </a:r>
            </a:p>
          </p:txBody>
        </p:sp>
        <p:sp>
          <p:nvSpPr>
            <p:cNvPr id="16" name="TextBox 15">
              <a:extLst>
                <a:ext uri="{FF2B5EF4-FFF2-40B4-BE49-F238E27FC236}">
                  <a16:creationId xmlns:a16="http://schemas.microsoft.com/office/drawing/2014/main" id="{4E049E3E-9305-4716-83E2-A222BAACEF34}"/>
                </a:ext>
              </a:extLst>
            </p:cNvPr>
            <p:cNvSpPr txBox="1"/>
            <p:nvPr/>
          </p:nvSpPr>
          <p:spPr>
            <a:xfrm>
              <a:off x="798542" y="5868761"/>
              <a:ext cx="2624934" cy="738664"/>
            </a:xfrm>
            <a:prstGeom prst="rect">
              <a:avLst/>
            </a:prstGeom>
            <a:noFill/>
          </p:spPr>
          <p:txBody>
            <a:bodyPr wrap="square" rtlCol="0">
              <a:spAutoFit/>
            </a:bodyPr>
            <a:lstStyle/>
            <a:p>
              <a:pPr algn="just"/>
              <a:r>
                <a:rPr lang="en-US" sz="14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rPr>
                <a:t>Output Parameter determination, Manage/Configure your solution -&gt; Assign Form templates</a:t>
              </a:r>
            </a:p>
          </p:txBody>
        </p:sp>
      </p:grpSp>
      <p:grpSp>
        <p:nvGrpSpPr>
          <p:cNvPr id="17" name="Step 4">
            <a:extLst>
              <a:ext uri="{FF2B5EF4-FFF2-40B4-BE49-F238E27FC236}">
                <a16:creationId xmlns:a16="http://schemas.microsoft.com/office/drawing/2014/main" id="{F7FF68C1-11D9-43F2-805E-ECE6FDF3AD4F}"/>
              </a:ext>
            </a:extLst>
          </p:cNvPr>
          <p:cNvGrpSpPr/>
          <p:nvPr/>
        </p:nvGrpSpPr>
        <p:grpSpPr>
          <a:xfrm>
            <a:off x="9215356" y="4238448"/>
            <a:ext cx="2691220" cy="2315895"/>
            <a:chOff x="798541" y="5368748"/>
            <a:chExt cx="2856320" cy="2315895"/>
          </a:xfrm>
        </p:grpSpPr>
        <p:sp>
          <p:nvSpPr>
            <p:cNvPr id="18" name="TextBox 17">
              <a:extLst>
                <a:ext uri="{FF2B5EF4-FFF2-40B4-BE49-F238E27FC236}">
                  <a16:creationId xmlns:a16="http://schemas.microsoft.com/office/drawing/2014/main" id="{82AB0E03-5B99-42FA-9165-50BA0455351C}"/>
                </a:ext>
              </a:extLst>
            </p:cNvPr>
            <p:cNvSpPr txBox="1"/>
            <p:nvPr/>
          </p:nvSpPr>
          <p:spPr>
            <a:xfrm>
              <a:off x="944908" y="5368748"/>
              <a:ext cx="2611881" cy="338554"/>
            </a:xfrm>
            <a:prstGeom prst="rect">
              <a:avLst/>
            </a:prstGeom>
            <a:noFill/>
          </p:spPr>
          <p:txBody>
            <a:bodyPr wrap="square" rtlCol="0">
              <a:spAutoFit/>
            </a:bodyPr>
            <a:lstStyle/>
            <a:p>
              <a:pPr algn="ctr"/>
              <a:r>
                <a:rPr lang="en-US" sz="1600" b="1" dirty="0">
                  <a:solidFill>
                    <a:srgbClr val="AFABAB"/>
                  </a:solidFill>
                  <a:latin typeface="Open Sans" panose="020B0606030504020204" pitchFamily="34" charset="0"/>
                  <a:ea typeface="Open Sans" panose="020B0606030504020204" pitchFamily="34" charset="0"/>
                  <a:cs typeface="Open Sans" panose="020B0606030504020204" pitchFamily="34" charset="0"/>
                </a:rPr>
                <a:t>Master Form Config</a:t>
              </a:r>
            </a:p>
          </p:txBody>
        </p:sp>
        <p:sp>
          <p:nvSpPr>
            <p:cNvPr id="19" name="TextBox 18">
              <a:extLst>
                <a:ext uri="{FF2B5EF4-FFF2-40B4-BE49-F238E27FC236}">
                  <a16:creationId xmlns:a16="http://schemas.microsoft.com/office/drawing/2014/main" id="{604FAD00-1ADD-4B76-BDAB-3D55638FA182}"/>
                </a:ext>
              </a:extLst>
            </p:cNvPr>
            <p:cNvSpPr txBox="1"/>
            <p:nvPr/>
          </p:nvSpPr>
          <p:spPr>
            <a:xfrm>
              <a:off x="798541" y="5868761"/>
              <a:ext cx="2856320" cy="1815882"/>
            </a:xfrm>
            <a:prstGeom prst="rect">
              <a:avLst/>
            </a:prstGeom>
            <a:noFill/>
          </p:spPr>
          <p:txBody>
            <a:bodyPr wrap="square" rtlCol="0">
              <a:spAutoFit/>
            </a:bodyPr>
            <a:lstStyle/>
            <a:p>
              <a:pPr algn="just"/>
              <a:r>
                <a:rPr lang="en-US" sz="14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rPr>
                <a:t>Assign Master Form Template to Form Template based on various conditions. Various Conditions could be based on Company Code, Purchasing Organization, Plant &amp; Sales Organization.</a:t>
              </a:r>
            </a:p>
            <a:p>
              <a:pPr algn="just"/>
              <a:endParaRPr lang="en-US" sz="14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0" name="Yellow Icon">
            <a:extLst>
              <a:ext uri="{FF2B5EF4-FFF2-40B4-BE49-F238E27FC236}">
                <a16:creationId xmlns:a16="http://schemas.microsoft.com/office/drawing/2014/main" id="{9890EFB2-EF38-4EC7-A88C-26AAF63DE510}"/>
              </a:ext>
            </a:extLst>
          </p:cNvPr>
          <p:cNvGrpSpPr/>
          <p:nvPr/>
        </p:nvGrpSpPr>
        <p:grpSpPr>
          <a:xfrm>
            <a:off x="9787680" y="2064306"/>
            <a:ext cx="1522640" cy="1522640"/>
            <a:chOff x="9959138" y="3000697"/>
            <a:chExt cx="1155150" cy="1155150"/>
          </a:xfrm>
        </p:grpSpPr>
        <p:sp>
          <p:nvSpPr>
            <p:cNvPr id="21" name="Oval 20">
              <a:extLst>
                <a:ext uri="{FF2B5EF4-FFF2-40B4-BE49-F238E27FC236}">
                  <a16:creationId xmlns:a16="http://schemas.microsoft.com/office/drawing/2014/main" id="{68E51AFB-C67A-4453-BBEA-8DE3EA4D4C01}"/>
                </a:ext>
              </a:extLst>
            </p:cNvPr>
            <p:cNvSpPr/>
            <p:nvPr/>
          </p:nvSpPr>
          <p:spPr>
            <a:xfrm>
              <a:off x="9959138" y="3000697"/>
              <a:ext cx="1155150" cy="1155150"/>
            </a:xfrm>
            <a:prstGeom prst="ellipse">
              <a:avLst/>
            </a:prstGeom>
            <a:solidFill>
              <a:schemeClr val="bg1"/>
            </a:solidFill>
            <a:ln>
              <a:solidFill>
                <a:srgbClr val="FFD9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0E4740C0-6B64-4FA2-A850-4C3B89D1CF29}"/>
                </a:ext>
              </a:extLst>
            </p:cNvPr>
            <p:cNvGrpSpPr/>
            <p:nvPr/>
          </p:nvGrpSpPr>
          <p:grpSpPr>
            <a:xfrm>
              <a:off x="10036670" y="3095150"/>
              <a:ext cx="1000086" cy="1000086"/>
              <a:chOff x="10006582" y="4449481"/>
              <a:chExt cx="1000086" cy="1000086"/>
            </a:xfrm>
          </p:grpSpPr>
          <p:sp>
            <p:nvSpPr>
              <p:cNvPr id="23" name="Oval 22">
                <a:extLst>
                  <a:ext uri="{FF2B5EF4-FFF2-40B4-BE49-F238E27FC236}">
                    <a16:creationId xmlns:a16="http://schemas.microsoft.com/office/drawing/2014/main" id="{43503790-8442-4A04-8B7C-A1AC6E7A51D8}"/>
                  </a:ext>
                </a:extLst>
              </p:cNvPr>
              <p:cNvSpPr/>
              <p:nvPr/>
            </p:nvSpPr>
            <p:spPr>
              <a:xfrm>
                <a:off x="10006582" y="4449481"/>
                <a:ext cx="1000086" cy="1000086"/>
              </a:xfrm>
              <a:prstGeom prst="ellipse">
                <a:avLst/>
              </a:prstGeom>
              <a:solidFill>
                <a:schemeClr val="accent4">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AutoShape 29">
                <a:extLst>
                  <a:ext uri="{FF2B5EF4-FFF2-40B4-BE49-F238E27FC236}">
                    <a16:creationId xmlns:a16="http://schemas.microsoft.com/office/drawing/2014/main" id="{85188D1C-1460-429E-AFCC-BF73E2C06781}"/>
                  </a:ext>
                </a:extLst>
              </p:cNvPr>
              <p:cNvSpPr>
                <a:spLocks/>
              </p:cNvSpPr>
              <p:nvPr/>
            </p:nvSpPr>
            <p:spPr bwMode="auto">
              <a:xfrm>
                <a:off x="10254178" y="4695761"/>
                <a:ext cx="553522" cy="501481"/>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25" name="Green Icon">
            <a:extLst>
              <a:ext uri="{FF2B5EF4-FFF2-40B4-BE49-F238E27FC236}">
                <a16:creationId xmlns:a16="http://schemas.microsoft.com/office/drawing/2014/main" id="{6A39CBB9-AA38-4F97-A31B-FD2D4EDF21A1}"/>
              </a:ext>
            </a:extLst>
          </p:cNvPr>
          <p:cNvGrpSpPr/>
          <p:nvPr/>
        </p:nvGrpSpPr>
        <p:grpSpPr>
          <a:xfrm>
            <a:off x="6811036" y="2080496"/>
            <a:ext cx="1522640" cy="1522640"/>
            <a:chOff x="6969991" y="3010425"/>
            <a:chExt cx="1155150" cy="1155150"/>
          </a:xfrm>
        </p:grpSpPr>
        <p:sp>
          <p:nvSpPr>
            <p:cNvPr id="26" name="Oval 25">
              <a:extLst>
                <a:ext uri="{FF2B5EF4-FFF2-40B4-BE49-F238E27FC236}">
                  <a16:creationId xmlns:a16="http://schemas.microsoft.com/office/drawing/2014/main" id="{BF8F534F-C6FF-425D-97E9-B660CA0EF095}"/>
                </a:ext>
              </a:extLst>
            </p:cNvPr>
            <p:cNvSpPr/>
            <p:nvPr/>
          </p:nvSpPr>
          <p:spPr>
            <a:xfrm>
              <a:off x="6969991" y="3010425"/>
              <a:ext cx="1155150" cy="1155150"/>
            </a:xfrm>
            <a:prstGeom prst="ellipse">
              <a:avLst/>
            </a:prstGeom>
            <a:solidFill>
              <a:schemeClr val="bg1"/>
            </a:solidFill>
            <a:ln>
              <a:solidFill>
                <a:srgbClr val="54823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787A8B84-D509-4D99-B4CE-91C7D708F8F3}"/>
                </a:ext>
              </a:extLst>
            </p:cNvPr>
            <p:cNvGrpSpPr/>
            <p:nvPr/>
          </p:nvGrpSpPr>
          <p:grpSpPr>
            <a:xfrm>
              <a:off x="7053461" y="3095150"/>
              <a:ext cx="1000086" cy="1000086"/>
              <a:chOff x="8838152" y="4449481"/>
              <a:chExt cx="1000086" cy="1000086"/>
            </a:xfrm>
            <a:solidFill>
              <a:srgbClr val="548235"/>
            </a:solidFill>
          </p:grpSpPr>
          <p:sp>
            <p:nvSpPr>
              <p:cNvPr id="28" name="Oval 27">
                <a:extLst>
                  <a:ext uri="{FF2B5EF4-FFF2-40B4-BE49-F238E27FC236}">
                    <a16:creationId xmlns:a16="http://schemas.microsoft.com/office/drawing/2014/main" id="{5E5A5363-3928-4249-BA46-311AF1B4DFAB}"/>
                  </a:ext>
                </a:extLst>
              </p:cNvPr>
              <p:cNvSpPr/>
              <p:nvPr/>
            </p:nvSpPr>
            <p:spPr>
              <a:xfrm>
                <a:off x="8838152" y="4449481"/>
                <a:ext cx="1000086" cy="1000086"/>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FCEE47A9-D981-424C-9796-042BF29A425C}"/>
                  </a:ext>
                </a:extLst>
              </p:cNvPr>
              <p:cNvGrpSpPr/>
              <p:nvPr/>
            </p:nvGrpSpPr>
            <p:grpSpPr>
              <a:xfrm>
                <a:off x="9066437" y="4672401"/>
                <a:ext cx="553522" cy="554467"/>
                <a:chOff x="7111316" y="2042329"/>
                <a:chExt cx="488068" cy="488901"/>
              </a:xfrm>
              <a:grpFill/>
            </p:grpSpPr>
            <p:sp>
              <p:nvSpPr>
                <p:cNvPr id="30" name="AutoShape 37">
                  <a:extLst>
                    <a:ext uri="{FF2B5EF4-FFF2-40B4-BE49-F238E27FC236}">
                      <a16:creationId xmlns:a16="http://schemas.microsoft.com/office/drawing/2014/main" id="{C052FF95-CA13-48B6-8107-E1799EF8E3A8}"/>
                    </a:ext>
                  </a:extLst>
                </p:cNvPr>
                <p:cNvSpPr>
                  <a:spLocks/>
                </p:cNvSpPr>
                <p:nvPr/>
              </p:nvSpPr>
              <p:spPr bwMode="auto">
                <a:xfrm>
                  <a:off x="7111316" y="2088214"/>
                  <a:ext cx="444684" cy="443016"/>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1" name="AutoShape 38">
                  <a:extLst>
                    <a:ext uri="{FF2B5EF4-FFF2-40B4-BE49-F238E27FC236}">
                      <a16:creationId xmlns:a16="http://schemas.microsoft.com/office/drawing/2014/main" id="{36150F68-BBD6-413C-AE60-13B6CA0C5175}"/>
                    </a:ext>
                  </a:extLst>
                </p:cNvPr>
                <p:cNvSpPr>
                  <a:spLocks/>
                </p:cNvSpPr>
                <p:nvPr/>
              </p:nvSpPr>
              <p:spPr bwMode="auto">
                <a:xfrm>
                  <a:off x="7324898" y="2286780"/>
                  <a:ext cx="75921" cy="767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2" name="AutoShape 39">
                  <a:extLst>
                    <a:ext uri="{FF2B5EF4-FFF2-40B4-BE49-F238E27FC236}">
                      <a16:creationId xmlns:a16="http://schemas.microsoft.com/office/drawing/2014/main" id="{B3C1EAE2-E623-4CAB-AC7A-3F05B734AF00}"/>
                    </a:ext>
                  </a:extLst>
                </p:cNvPr>
                <p:cNvSpPr>
                  <a:spLocks/>
                </p:cNvSpPr>
                <p:nvPr/>
              </p:nvSpPr>
              <p:spPr bwMode="auto">
                <a:xfrm>
                  <a:off x="7523463" y="2042329"/>
                  <a:ext cx="75921" cy="767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3" name="AutoShape 40">
                  <a:extLst>
                    <a:ext uri="{FF2B5EF4-FFF2-40B4-BE49-F238E27FC236}">
                      <a16:creationId xmlns:a16="http://schemas.microsoft.com/office/drawing/2014/main" id="{86D8F473-4A66-49C0-B755-B54D6F447BD6}"/>
                    </a:ext>
                  </a:extLst>
                </p:cNvPr>
                <p:cNvSpPr>
                  <a:spLocks/>
                </p:cNvSpPr>
                <p:nvPr/>
              </p:nvSpPr>
              <p:spPr bwMode="auto">
                <a:xfrm>
                  <a:off x="7233121" y="2271762"/>
                  <a:ext cx="60904" cy="609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4" name="AutoShape 41">
                  <a:extLst>
                    <a:ext uri="{FF2B5EF4-FFF2-40B4-BE49-F238E27FC236}">
                      <a16:creationId xmlns:a16="http://schemas.microsoft.com/office/drawing/2014/main" id="{79DD634E-EDED-458B-BF43-939F09C3B672}"/>
                    </a:ext>
                  </a:extLst>
                </p:cNvPr>
                <p:cNvSpPr>
                  <a:spLocks/>
                </p:cNvSpPr>
                <p:nvPr/>
              </p:nvSpPr>
              <p:spPr bwMode="auto">
                <a:xfrm>
                  <a:off x="7294025" y="2378552"/>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5" name="AutoShape 42">
                  <a:extLst>
                    <a:ext uri="{FF2B5EF4-FFF2-40B4-BE49-F238E27FC236}">
                      <a16:creationId xmlns:a16="http://schemas.microsoft.com/office/drawing/2014/main" id="{28BBF5DB-1F7C-417D-B0A2-F4370796EC64}"/>
                    </a:ext>
                  </a:extLst>
                </p:cNvPr>
                <p:cNvSpPr>
                  <a:spLocks/>
                </p:cNvSpPr>
                <p:nvPr/>
              </p:nvSpPr>
              <p:spPr bwMode="auto">
                <a:xfrm>
                  <a:off x="7538477" y="2149119"/>
                  <a:ext cx="30035"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grpSp>
        <p:nvGrpSpPr>
          <p:cNvPr id="36" name="Blue icon">
            <a:extLst>
              <a:ext uri="{FF2B5EF4-FFF2-40B4-BE49-F238E27FC236}">
                <a16:creationId xmlns:a16="http://schemas.microsoft.com/office/drawing/2014/main" id="{06DF372E-D1A9-41BC-A6E5-7B3FF86E598F}"/>
              </a:ext>
            </a:extLst>
          </p:cNvPr>
          <p:cNvGrpSpPr/>
          <p:nvPr/>
        </p:nvGrpSpPr>
        <p:grpSpPr>
          <a:xfrm>
            <a:off x="3846358" y="2080496"/>
            <a:ext cx="1522640" cy="1522640"/>
            <a:chOff x="3976835" y="3014595"/>
            <a:chExt cx="1155150" cy="1155150"/>
          </a:xfrm>
        </p:grpSpPr>
        <p:sp>
          <p:nvSpPr>
            <p:cNvPr id="37" name="Oval 36">
              <a:extLst>
                <a:ext uri="{FF2B5EF4-FFF2-40B4-BE49-F238E27FC236}">
                  <a16:creationId xmlns:a16="http://schemas.microsoft.com/office/drawing/2014/main" id="{434FAFFF-69C4-42B5-B94C-D80CF00AF2C5}"/>
                </a:ext>
              </a:extLst>
            </p:cNvPr>
            <p:cNvSpPr/>
            <p:nvPr/>
          </p:nvSpPr>
          <p:spPr>
            <a:xfrm>
              <a:off x="3976835" y="3014595"/>
              <a:ext cx="1155150" cy="1155150"/>
            </a:xfrm>
            <a:prstGeom prst="ellipse">
              <a:avLst/>
            </a:prstGeom>
            <a:solidFill>
              <a:schemeClr val="bg1"/>
            </a:solidFill>
            <a:ln>
              <a:solidFill>
                <a:srgbClr val="2E75B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50ACF700-5FC3-4136-B1E2-AE6A29E649C3}"/>
                </a:ext>
              </a:extLst>
            </p:cNvPr>
            <p:cNvGrpSpPr/>
            <p:nvPr/>
          </p:nvGrpSpPr>
          <p:grpSpPr>
            <a:xfrm>
              <a:off x="4054367" y="3095150"/>
              <a:ext cx="1000086" cy="1000086"/>
              <a:chOff x="7640802" y="4449481"/>
              <a:chExt cx="1000086" cy="1000086"/>
            </a:xfrm>
            <a:solidFill>
              <a:srgbClr val="2E75B6"/>
            </a:solidFill>
          </p:grpSpPr>
          <p:sp>
            <p:nvSpPr>
              <p:cNvPr id="39" name="Oval 38">
                <a:extLst>
                  <a:ext uri="{FF2B5EF4-FFF2-40B4-BE49-F238E27FC236}">
                    <a16:creationId xmlns:a16="http://schemas.microsoft.com/office/drawing/2014/main" id="{10AAE2F9-A429-4FF3-B523-FB5EA92A97E7}"/>
                  </a:ext>
                </a:extLst>
              </p:cNvPr>
              <p:cNvSpPr/>
              <p:nvPr/>
            </p:nvSpPr>
            <p:spPr>
              <a:xfrm>
                <a:off x="7640802" y="4449481"/>
                <a:ext cx="1000086" cy="1000086"/>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D44013AA-06C2-4AED-8CAA-0096252F5C2B}"/>
                  </a:ext>
                </a:extLst>
              </p:cNvPr>
              <p:cNvGrpSpPr/>
              <p:nvPr/>
            </p:nvGrpSpPr>
            <p:grpSpPr>
              <a:xfrm>
                <a:off x="7867469" y="4673236"/>
                <a:ext cx="553521" cy="553521"/>
                <a:chOff x="4117831" y="1071199"/>
                <a:chExt cx="488067" cy="488067"/>
              </a:xfrm>
              <a:grpFill/>
            </p:grpSpPr>
            <p:sp>
              <p:nvSpPr>
                <p:cNvPr id="41" name="AutoShape 123">
                  <a:extLst>
                    <a:ext uri="{FF2B5EF4-FFF2-40B4-BE49-F238E27FC236}">
                      <a16:creationId xmlns:a16="http://schemas.microsoft.com/office/drawing/2014/main" id="{6297950B-FE99-4B87-A8E5-4AA74F077255}"/>
                    </a:ext>
                  </a:extLst>
                </p:cNvPr>
                <p:cNvSpPr>
                  <a:spLocks/>
                </p:cNvSpPr>
                <p:nvPr/>
              </p:nvSpPr>
              <p:spPr bwMode="auto">
                <a:xfrm>
                  <a:off x="4117831"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2" name="AutoShape 124">
                  <a:extLst>
                    <a:ext uri="{FF2B5EF4-FFF2-40B4-BE49-F238E27FC236}">
                      <a16:creationId xmlns:a16="http://schemas.microsoft.com/office/drawing/2014/main" id="{F65A3781-B214-48F5-AE2B-44A25C1BF5A0}"/>
                    </a:ext>
                  </a:extLst>
                </p:cNvPr>
                <p:cNvSpPr>
                  <a:spLocks/>
                </p:cNvSpPr>
                <p:nvPr/>
              </p:nvSpPr>
              <p:spPr bwMode="auto">
                <a:xfrm>
                  <a:off x="4255492" y="1208025"/>
                  <a:ext cx="213581" cy="213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3" name="AutoShape 125">
                  <a:extLst>
                    <a:ext uri="{FF2B5EF4-FFF2-40B4-BE49-F238E27FC236}">
                      <a16:creationId xmlns:a16="http://schemas.microsoft.com/office/drawing/2014/main" id="{720EA641-0077-4DEF-BE84-FD1AF0688C25}"/>
                    </a:ext>
                  </a:extLst>
                </p:cNvPr>
                <p:cNvSpPr>
                  <a:spLocks/>
                </p:cNvSpPr>
                <p:nvPr/>
              </p:nvSpPr>
              <p:spPr bwMode="auto">
                <a:xfrm>
                  <a:off x="4300545" y="1253911"/>
                  <a:ext cx="122643" cy="1226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grpSp>
        <p:nvGrpSpPr>
          <p:cNvPr id="44" name="Orange icon">
            <a:extLst>
              <a:ext uri="{FF2B5EF4-FFF2-40B4-BE49-F238E27FC236}">
                <a16:creationId xmlns:a16="http://schemas.microsoft.com/office/drawing/2014/main" id="{D9D64F10-5A9E-4312-880A-BC1A0E813CD6}"/>
              </a:ext>
            </a:extLst>
          </p:cNvPr>
          <p:cNvGrpSpPr/>
          <p:nvPr/>
        </p:nvGrpSpPr>
        <p:grpSpPr>
          <a:xfrm>
            <a:off x="869714" y="2064306"/>
            <a:ext cx="1522640" cy="1522640"/>
            <a:chOff x="1150305" y="3014595"/>
            <a:chExt cx="1155150" cy="1155150"/>
          </a:xfrm>
        </p:grpSpPr>
        <p:sp>
          <p:nvSpPr>
            <p:cNvPr id="45" name="Oval 44">
              <a:extLst>
                <a:ext uri="{FF2B5EF4-FFF2-40B4-BE49-F238E27FC236}">
                  <a16:creationId xmlns:a16="http://schemas.microsoft.com/office/drawing/2014/main" id="{97BD1BB3-0CC6-4EC7-8946-FD66FFD29451}"/>
                </a:ext>
              </a:extLst>
            </p:cNvPr>
            <p:cNvSpPr/>
            <p:nvPr/>
          </p:nvSpPr>
          <p:spPr>
            <a:xfrm>
              <a:off x="1150305" y="3014595"/>
              <a:ext cx="1155150" cy="1155150"/>
            </a:xfrm>
            <a:prstGeom prst="ellipse">
              <a:avLst/>
            </a:prstGeom>
            <a:solidFill>
              <a:schemeClr val="bg1"/>
            </a:solidFill>
            <a:ln>
              <a:solidFill>
                <a:srgbClr val="C8621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0B8ED13-D294-4293-9C08-1D24AFA6277B}"/>
                </a:ext>
              </a:extLst>
            </p:cNvPr>
            <p:cNvGrpSpPr/>
            <p:nvPr/>
          </p:nvGrpSpPr>
          <p:grpSpPr>
            <a:xfrm>
              <a:off x="1227837" y="3095150"/>
              <a:ext cx="1000086" cy="1000086"/>
              <a:chOff x="6419006" y="4440779"/>
              <a:chExt cx="1000086" cy="1000086"/>
            </a:xfrm>
          </p:grpSpPr>
          <p:sp>
            <p:nvSpPr>
              <p:cNvPr id="47" name="Oval 46">
                <a:extLst>
                  <a:ext uri="{FF2B5EF4-FFF2-40B4-BE49-F238E27FC236}">
                    <a16:creationId xmlns:a16="http://schemas.microsoft.com/office/drawing/2014/main" id="{39F343B1-AF43-496A-B149-0B2FE26E5743}"/>
                  </a:ext>
                </a:extLst>
              </p:cNvPr>
              <p:cNvSpPr/>
              <p:nvPr/>
            </p:nvSpPr>
            <p:spPr>
              <a:xfrm>
                <a:off x="6419006" y="4440779"/>
                <a:ext cx="1000086" cy="1000086"/>
              </a:xfrm>
              <a:prstGeom prst="ellipse">
                <a:avLst/>
              </a:prstGeom>
              <a:solidFill>
                <a:srgbClr val="C8621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AutoShape 149">
                <a:extLst>
                  <a:ext uri="{FF2B5EF4-FFF2-40B4-BE49-F238E27FC236}">
                    <a16:creationId xmlns:a16="http://schemas.microsoft.com/office/drawing/2014/main" id="{E44FAA94-56F6-4B12-8C2B-C8CB2E65ED0E}"/>
                  </a:ext>
                </a:extLst>
              </p:cNvPr>
              <p:cNvSpPr>
                <a:spLocks/>
              </p:cNvSpPr>
              <p:nvPr/>
            </p:nvSpPr>
            <p:spPr bwMode="auto">
              <a:xfrm>
                <a:off x="6642288" y="4741650"/>
                <a:ext cx="553522" cy="3983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spTree>
    <p:extLst>
      <p:ext uri="{BB962C8B-B14F-4D97-AF65-F5344CB8AC3E}">
        <p14:creationId xmlns:p14="http://schemas.microsoft.com/office/powerpoint/2010/main" val="257642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500" fill="hold"/>
                                        <p:tgtEl>
                                          <p:spTgt spid="4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500" fill="hold"/>
                                        <p:tgtEl>
                                          <p:spTgt spid="3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500" fill="hold"/>
                                        <p:tgtEl>
                                          <p:spTgt spid="25"/>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1500" fill="hold"/>
                                        <p:tgtEl>
                                          <p:spTgt spid="2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S/4HANA OM vs Traditional Frameworks</a:t>
            </a:r>
            <a:endParaRPr lang="en-US" dirty="0"/>
          </a:p>
        </p:txBody>
      </p:sp>
      <p:pic>
        <p:nvPicPr>
          <p:cNvPr id="5"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p:pic>
    </p:spTree>
    <p:extLst>
      <p:ext uri="{BB962C8B-B14F-4D97-AF65-F5344CB8AC3E}">
        <p14:creationId xmlns:p14="http://schemas.microsoft.com/office/powerpoint/2010/main" val="2810415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578BB4-8636-4B76-B0B0-3E1A51442F5B}"/>
              </a:ext>
            </a:extLst>
          </p:cNvPr>
          <p:cNvSpPr>
            <a:spLocks noGrp="1"/>
          </p:cNvSpPr>
          <p:nvPr>
            <p:ph type="title"/>
          </p:nvPr>
        </p:nvSpPr>
        <p:spPr/>
        <p:txBody>
          <a:bodyPr/>
          <a:lstStyle/>
          <a:p>
            <a:r>
              <a:rPr lang="en-US" dirty="0"/>
              <a:t>S/4HANA OM vs Traditional Frameworks - Scope</a:t>
            </a:r>
          </a:p>
        </p:txBody>
      </p:sp>
      <p:sp>
        <p:nvSpPr>
          <p:cNvPr id="10" name="Rectangle 9">
            <a:extLst>
              <a:ext uri="{FF2B5EF4-FFF2-40B4-BE49-F238E27FC236}">
                <a16:creationId xmlns:a16="http://schemas.microsoft.com/office/drawing/2014/main" id="{822CDAF1-3997-4169-80B4-9C8F67C7C450}"/>
              </a:ext>
            </a:extLst>
          </p:cNvPr>
          <p:cNvSpPr/>
          <p:nvPr/>
        </p:nvSpPr>
        <p:spPr bwMode="gray">
          <a:xfrm>
            <a:off x="975550" y="1525041"/>
            <a:ext cx="4253676" cy="4122244"/>
          </a:xfrm>
          <a:prstGeom prst="rect">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EADD717E-F072-4153-98C3-77EA504EF304}"/>
              </a:ext>
            </a:extLst>
          </p:cNvPr>
          <p:cNvSpPr/>
          <p:nvPr/>
        </p:nvSpPr>
        <p:spPr bwMode="gray">
          <a:xfrm>
            <a:off x="7090599" y="1554654"/>
            <a:ext cx="4253678" cy="4122246"/>
          </a:xfrm>
          <a:prstGeom prst="rect">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3" name="Straight Connector 12">
            <a:extLst>
              <a:ext uri="{FF2B5EF4-FFF2-40B4-BE49-F238E27FC236}">
                <a16:creationId xmlns:a16="http://schemas.microsoft.com/office/drawing/2014/main" id="{6DAE7C74-C856-4F06-BEA6-06BFCBCE2D31}"/>
              </a:ext>
            </a:extLst>
          </p:cNvPr>
          <p:cNvCxnSpPr/>
          <p:nvPr/>
        </p:nvCxnSpPr>
        <p:spPr>
          <a:xfrm>
            <a:off x="6097239" y="1525041"/>
            <a:ext cx="0" cy="4237584"/>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C2932958-32B4-40A6-96E2-30D2E3BF23B2}"/>
              </a:ext>
            </a:extLst>
          </p:cNvPr>
          <p:cNvSpPr txBox="1"/>
          <p:nvPr/>
        </p:nvSpPr>
        <p:spPr>
          <a:xfrm>
            <a:off x="1504950" y="1724025"/>
            <a:ext cx="3209925"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bg1">
                    <a:lumMod val="25000"/>
                    <a:lumOff val="75000"/>
                  </a:schemeClr>
                </a:solidFill>
                <a:ea typeface="Arial Unicode MS" pitchFamily="34" charset="-128"/>
                <a:cs typeface="Arial Unicode MS" pitchFamily="34" charset="-128"/>
              </a:rPr>
              <a:t>S/4HANA OM</a:t>
            </a:r>
          </a:p>
        </p:txBody>
      </p:sp>
      <p:sp>
        <p:nvSpPr>
          <p:cNvPr id="15" name="TextBox 14">
            <a:extLst>
              <a:ext uri="{FF2B5EF4-FFF2-40B4-BE49-F238E27FC236}">
                <a16:creationId xmlns:a16="http://schemas.microsoft.com/office/drawing/2014/main" id="{F048D7CA-2EBA-40B8-B63B-ABC87854AB0C}"/>
              </a:ext>
            </a:extLst>
          </p:cNvPr>
          <p:cNvSpPr txBox="1"/>
          <p:nvPr/>
        </p:nvSpPr>
        <p:spPr>
          <a:xfrm>
            <a:off x="7480300" y="1724024"/>
            <a:ext cx="3209925"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bg1">
                    <a:lumMod val="25000"/>
                    <a:lumOff val="75000"/>
                  </a:schemeClr>
                </a:solidFill>
                <a:ea typeface="Arial Unicode MS" pitchFamily="34" charset="-128"/>
                <a:cs typeface="Arial Unicode MS" pitchFamily="34" charset="-128"/>
              </a:rPr>
              <a:t>Traditional Frameworks</a:t>
            </a:r>
          </a:p>
        </p:txBody>
      </p:sp>
      <p:sp>
        <p:nvSpPr>
          <p:cNvPr id="16" name="TextBox 15">
            <a:extLst>
              <a:ext uri="{FF2B5EF4-FFF2-40B4-BE49-F238E27FC236}">
                <a16:creationId xmlns:a16="http://schemas.microsoft.com/office/drawing/2014/main" id="{EA74439A-E670-45E5-8FC9-B56DD84C521C}"/>
              </a:ext>
            </a:extLst>
          </p:cNvPr>
          <p:cNvSpPr txBox="1"/>
          <p:nvPr/>
        </p:nvSpPr>
        <p:spPr>
          <a:xfrm>
            <a:off x="1247775" y="2381250"/>
            <a:ext cx="3390900" cy="1892826"/>
          </a:xfrm>
          <a:prstGeom prst="rect">
            <a:avLst/>
          </a:prstGeom>
          <a:noFill/>
        </p:spPr>
        <p:txBody>
          <a:bodyPr wrap="square" lIns="0" tIns="0" rIns="0" bIns="0" rtlCol="0">
            <a:spAutoFit/>
          </a:bodyPr>
          <a:lstStyle/>
          <a:p>
            <a:pPr marL="285750" indent="-285750" algn="l"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Printing ( Only Print forms)</a:t>
            </a:r>
          </a:p>
          <a:p>
            <a:pPr marL="285750" indent="-285750" algn="l"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Email ( With added flexibility)</a:t>
            </a:r>
          </a:p>
          <a:p>
            <a:pPr marL="285750" indent="-285750" algn="l"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EDI ( Outbound to business receivers from transactional applications, not using ALE)</a:t>
            </a:r>
          </a:p>
          <a:p>
            <a:pPr marL="285750" indent="-285750" algn="l" fontAlgn="base">
              <a:spcBef>
                <a:spcPct val="50000"/>
              </a:spcBef>
              <a:spcAft>
                <a:spcPct val="0"/>
              </a:spcAft>
              <a:buClr>
                <a:srgbClr val="F0AB00"/>
              </a:buClr>
              <a:buSzPct val="80000"/>
              <a:buFont typeface="Arial" panose="020B0604020202020204" pitchFamily="34" charset="0"/>
              <a:buChar char="•"/>
            </a:pPr>
            <a:endParaRPr lang="en-US" sz="1800" kern="0" dirty="0" err="1">
              <a:ea typeface="Arial Unicode MS" pitchFamily="34" charset="-128"/>
              <a:cs typeface="Arial Unicode MS" pitchFamily="34" charset="-128"/>
            </a:endParaRPr>
          </a:p>
        </p:txBody>
      </p:sp>
      <p:sp>
        <p:nvSpPr>
          <p:cNvPr id="17" name="TextBox 16">
            <a:extLst>
              <a:ext uri="{FF2B5EF4-FFF2-40B4-BE49-F238E27FC236}">
                <a16:creationId xmlns:a16="http://schemas.microsoft.com/office/drawing/2014/main" id="{D098ED92-71E8-4136-BA4E-84ACD3661C98}"/>
              </a:ext>
            </a:extLst>
          </p:cNvPr>
          <p:cNvSpPr txBox="1"/>
          <p:nvPr/>
        </p:nvSpPr>
        <p:spPr>
          <a:xfrm>
            <a:off x="7299325" y="2295525"/>
            <a:ext cx="3390900" cy="2954655"/>
          </a:xfrm>
          <a:prstGeom prst="rect">
            <a:avLst/>
          </a:prstGeom>
          <a:noFill/>
        </p:spPr>
        <p:txBody>
          <a:bodyPr wrap="square" lIns="0" tIns="0" rIns="0" bIns="0" rtlCol="0">
            <a:spAutoFit/>
          </a:bodyPr>
          <a:lstStyle/>
          <a:p>
            <a:pPr marL="285750" indent="-285750" algn="l"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Printing ( Print forms, Interactive)</a:t>
            </a:r>
          </a:p>
          <a:p>
            <a:pPr marL="285750" indent="-285750" algn="l"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Email ( With less flexibility)</a:t>
            </a:r>
          </a:p>
          <a:p>
            <a:pPr marL="285750" indent="-285750" algn="l"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EDI, IDoc ( using ALE to determine business partner)</a:t>
            </a:r>
          </a:p>
          <a:p>
            <a:pPr marL="285750" indent="-285750" algn="l"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Workflow</a:t>
            </a:r>
          </a:p>
          <a:p>
            <a:pPr marL="285750" indent="-285750" algn="l"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Integration</a:t>
            </a:r>
          </a:p>
          <a:p>
            <a:pPr marL="285750" indent="-285750" algn="l"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Special Functions</a:t>
            </a:r>
          </a:p>
          <a:p>
            <a:pPr marL="285750" indent="-285750" algn="l"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Cheque Print – Choose Tray functionality</a:t>
            </a:r>
          </a:p>
        </p:txBody>
      </p:sp>
    </p:spTree>
    <p:extLst>
      <p:ext uri="{BB962C8B-B14F-4D97-AF65-F5344CB8AC3E}">
        <p14:creationId xmlns:p14="http://schemas.microsoft.com/office/powerpoint/2010/main" val="424445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578BB4-8636-4B76-B0B0-3E1A51442F5B}"/>
              </a:ext>
            </a:extLst>
          </p:cNvPr>
          <p:cNvSpPr>
            <a:spLocks noGrp="1"/>
          </p:cNvSpPr>
          <p:nvPr>
            <p:ph type="title"/>
          </p:nvPr>
        </p:nvSpPr>
        <p:spPr>
          <a:xfrm>
            <a:off x="504001" y="504000"/>
            <a:ext cx="11186476" cy="738664"/>
          </a:xfrm>
        </p:spPr>
        <p:txBody>
          <a:bodyPr/>
          <a:lstStyle/>
          <a:p>
            <a:r>
              <a:rPr lang="en-US" dirty="0"/>
              <a:t>S/4HANA OM vs Traditional Frameworks – What should S/4HANA Customers consider</a:t>
            </a:r>
          </a:p>
        </p:txBody>
      </p:sp>
      <p:sp>
        <p:nvSpPr>
          <p:cNvPr id="10" name="Rectangle 9">
            <a:extLst>
              <a:ext uri="{FF2B5EF4-FFF2-40B4-BE49-F238E27FC236}">
                <a16:creationId xmlns:a16="http://schemas.microsoft.com/office/drawing/2014/main" id="{822CDAF1-3997-4169-80B4-9C8F67C7C450}"/>
              </a:ext>
            </a:extLst>
          </p:cNvPr>
          <p:cNvSpPr/>
          <p:nvPr/>
        </p:nvSpPr>
        <p:spPr bwMode="gray">
          <a:xfrm>
            <a:off x="975549" y="1525039"/>
            <a:ext cx="9846885" cy="4904335"/>
          </a:xfrm>
          <a:prstGeom prst="rect">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EA74439A-E670-45E5-8FC9-B56DD84C521C}"/>
              </a:ext>
            </a:extLst>
          </p:cNvPr>
          <p:cNvSpPr txBox="1"/>
          <p:nvPr/>
        </p:nvSpPr>
        <p:spPr>
          <a:xfrm>
            <a:off x="1341278" y="1657349"/>
            <a:ext cx="9115425" cy="4970591"/>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It is not mandatory for customers to switch to SAP S/4HANA output control.</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Default is still the existing output solution.</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The scope of SAP S/4HANA output control includes output-only functionality.</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Switching business applications from specialized or generic frameworks to SAP S/4HANA output control might lead to loss of functionality.</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Customers can test out SAP S/4HANA output control for existing applications. Productive usage shall only be considered if scope and functionality of SAP S/4HANA output control fits to the customer requirements.</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Is customer going to work with lot of new applications/modules.</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Is there any roadmap to move to S/4HANA Cloud (Essentials) version?</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Is customer okay to add extra framework to list of output management solutions (if legacy ones are still to be supported).</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There are no plans to deprecate functionality.</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No mandatory actions for OP customers/ Entire old scope of traditional options still available.</a:t>
            </a:r>
          </a:p>
          <a:p>
            <a:pPr marL="285750" indent="-285750" algn="l" fontAlgn="base">
              <a:spcBef>
                <a:spcPct val="50000"/>
              </a:spcBef>
              <a:spcAft>
                <a:spcPct val="0"/>
              </a:spcAft>
              <a:buClr>
                <a:srgbClr val="F0AB00"/>
              </a:buClr>
              <a:buSzPct val="80000"/>
              <a:buFont typeface="Arial" panose="020B0604020202020204" pitchFamily="34" charset="0"/>
              <a:buChar char="•"/>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18623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fade">
                                      <p:cBhvr>
                                        <p:cTn id="14" dur="1000"/>
                                        <p:tgtEl>
                                          <p:spTgt spid="16">
                                            <p:txEl>
                                              <p:pRg st="1" end="1"/>
                                            </p:txEl>
                                          </p:spTgt>
                                        </p:tgtEl>
                                      </p:cBhvr>
                                    </p:animEffect>
                                    <p:anim calcmode="lin" valueType="num">
                                      <p:cBhvr>
                                        <p:cTn id="1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1000"/>
                                        <p:tgtEl>
                                          <p:spTgt spid="16">
                                            <p:txEl>
                                              <p:pRg st="2" end="2"/>
                                            </p:txEl>
                                          </p:spTgt>
                                        </p:tgtEl>
                                      </p:cBhvr>
                                    </p:animEffect>
                                    <p:anim calcmode="lin" valueType="num">
                                      <p:cBhvr>
                                        <p:cTn id="22"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1000"/>
                                        <p:tgtEl>
                                          <p:spTgt spid="16">
                                            <p:txEl>
                                              <p:pRg st="3" end="3"/>
                                            </p:txEl>
                                          </p:spTgt>
                                        </p:tgtEl>
                                      </p:cBhvr>
                                    </p:animEffect>
                                    <p:anim calcmode="lin" valueType="num">
                                      <p:cBhvr>
                                        <p:cTn id="29"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
                                            <p:txEl>
                                              <p:pRg st="4" end="4"/>
                                            </p:txEl>
                                          </p:spTgt>
                                        </p:tgtEl>
                                        <p:attrNameLst>
                                          <p:attrName>style.visibility</p:attrName>
                                        </p:attrNameLst>
                                      </p:cBhvr>
                                      <p:to>
                                        <p:strVal val="visible"/>
                                      </p:to>
                                    </p:set>
                                    <p:animEffect transition="in" filter="fade">
                                      <p:cBhvr>
                                        <p:cTn id="35" dur="1000"/>
                                        <p:tgtEl>
                                          <p:spTgt spid="16">
                                            <p:txEl>
                                              <p:pRg st="4" end="4"/>
                                            </p:txEl>
                                          </p:spTgt>
                                        </p:tgtEl>
                                      </p:cBhvr>
                                    </p:animEffect>
                                    <p:anim calcmode="lin" valueType="num">
                                      <p:cBhvr>
                                        <p:cTn id="36"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xEl>
                                              <p:pRg st="5" end="5"/>
                                            </p:txEl>
                                          </p:spTgt>
                                        </p:tgtEl>
                                        <p:attrNameLst>
                                          <p:attrName>style.visibility</p:attrName>
                                        </p:attrNameLst>
                                      </p:cBhvr>
                                      <p:to>
                                        <p:strVal val="visible"/>
                                      </p:to>
                                    </p:set>
                                    <p:animEffect transition="in" filter="fade">
                                      <p:cBhvr>
                                        <p:cTn id="42" dur="1000"/>
                                        <p:tgtEl>
                                          <p:spTgt spid="16">
                                            <p:txEl>
                                              <p:pRg st="5" end="5"/>
                                            </p:txEl>
                                          </p:spTgt>
                                        </p:tgtEl>
                                      </p:cBhvr>
                                    </p:animEffect>
                                    <p:anim calcmode="lin" valueType="num">
                                      <p:cBhvr>
                                        <p:cTn id="43"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
                                            <p:txEl>
                                              <p:pRg st="6" end="6"/>
                                            </p:txEl>
                                          </p:spTgt>
                                        </p:tgtEl>
                                        <p:attrNameLst>
                                          <p:attrName>style.visibility</p:attrName>
                                        </p:attrNameLst>
                                      </p:cBhvr>
                                      <p:to>
                                        <p:strVal val="visible"/>
                                      </p:to>
                                    </p:set>
                                    <p:animEffect transition="in" filter="fade">
                                      <p:cBhvr>
                                        <p:cTn id="49" dur="1000"/>
                                        <p:tgtEl>
                                          <p:spTgt spid="16">
                                            <p:txEl>
                                              <p:pRg st="6" end="6"/>
                                            </p:txEl>
                                          </p:spTgt>
                                        </p:tgtEl>
                                      </p:cBhvr>
                                    </p:animEffect>
                                    <p:anim calcmode="lin" valueType="num">
                                      <p:cBhvr>
                                        <p:cTn id="50" dur="1000" fill="hold"/>
                                        <p:tgtEl>
                                          <p:spTgt spid="16">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xEl>
                                              <p:pRg st="7" end="7"/>
                                            </p:txEl>
                                          </p:spTgt>
                                        </p:tgtEl>
                                        <p:attrNameLst>
                                          <p:attrName>style.visibility</p:attrName>
                                        </p:attrNameLst>
                                      </p:cBhvr>
                                      <p:to>
                                        <p:strVal val="visible"/>
                                      </p:to>
                                    </p:set>
                                    <p:animEffect transition="in" filter="fade">
                                      <p:cBhvr>
                                        <p:cTn id="56" dur="1000"/>
                                        <p:tgtEl>
                                          <p:spTgt spid="16">
                                            <p:txEl>
                                              <p:pRg st="7" end="7"/>
                                            </p:txEl>
                                          </p:spTgt>
                                        </p:tgtEl>
                                      </p:cBhvr>
                                    </p:animEffect>
                                    <p:anim calcmode="lin" valueType="num">
                                      <p:cBhvr>
                                        <p:cTn id="57" dur="1000" fill="hold"/>
                                        <p:tgtEl>
                                          <p:spTgt spid="16">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6">
                                            <p:txEl>
                                              <p:pRg st="8" end="8"/>
                                            </p:txEl>
                                          </p:spTgt>
                                        </p:tgtEl>
                                        <p:attrNameLst>
                                          <p:attrName>style.visibility</p:attrName>
                                        </p:attrNameLst>
                                      </p:cBhvr>
                                      <p:to>
                                        <p:strVal val="visible"/>
                                      </p:to>
                                    </p:set>
                                    <p:animEffect transition="in" filter="fade">
                                      <p:cBhvr>
                                        <p:cTn id="63" dur="1000"/>
                                        <p:tgtEl>
                                          <p:spTgt spid="16">
                                            <p:txEl>
                                              <p:pRg st="8" end="8"/>
                                            </p:txEl>
                                          </p:spTgt>
                                        </p:tgtEl>
                                      </p:cBhvr>
                                    </p:animEffect>
                                    <p:anim calcmode="lin" valueType="num">
                                      <p:cBhvr>
                                        <p:cTn id="64" dur="1000" fill="hold"/>
                                        <p:tgtEl>
                                          <p:spTgt spid="16">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6">
                                            <p:txEl>
                                              <p:pRg st="9" end="9"/>
                                            </p:txEl>
                                          </p:spTgt>
                                        </p:tgtEl>
                                        <p:attrNameLst>
                                          <p:attrName>style.visibility</p:attrName>
                                        </p:attrNameLst>
                                      </p:cBhvr>
                                      <p:to>
                                        <p:strVal val="visible"/>
                                      </p:to>
                                    </p:set>
                                    <p:animEffect transition="in" filter="fade">
                                      <p:cBhvr>
                                        <p:cTn id="70" dur="1000"/>
                                        <p:tgtEl>
                                          <p:spTgt spid="16">
                                            <p:txEl>
                                              <p:pRg st="9" end="9"/>
                                            </p:txEl>
                                          </p:spTgt>
                                        </p:tgtEl>
                                      </p:cBhvr>
                                    </p:animEffect>
                                    <p:anim calcmode="lin" valueType="num">
                                      <p:cBhvr>
                                        <p:cTn id="71" dur="1000" fill="hold"/>
                                        <p:tgtEl>
                                          <p:spTgt spid="16">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2F5F3D9F-D7D3-4DE8-A764-A1201A39A834}"/>
              </a:ext>
            </a:extLst>
          </p:cNvPr>
          <p:cNvSpPr txBox="1"/>
          <p:nvPr/>
        </p:nvSpPr>
        <p:spPr>
          <a:xfrm>
            <a:off x="1782839" y="936338"/>
            <a:ext cx="8931568" cy="1015663"/>
          </a:xfrm>
          <a:prstGeom prst="rect">
            <a:avLst/>
          </a:prstGeom>
          <a:noFill/>
        </p:spPr>
        <p:txBody>
          <a:bodyPr wrap="square" rtlCol="0">
            <a:spAutoFit/>
          </a:bodyPr>
          <a:lstStyle/>
          <a:p>
            <a:pPr algn="ctr"/>
            <a:r>
              <a:rPr lang="pl-PL" sz="2400" b="1" dirty="0">
                <a:latin typeface="+mj-lt"/>
                <a:ea typeface="+mj-ea"/>
                <a:cs typeface="+mj-cs"/>
              </a:rPr>
              <a:t>YOU HELD THROUGH</a:t>
            </a:r>
            <a:r>
              <a:rPr lang="pl-PL" sz="60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pl-PL" sz="2400" b="1" dirty="0">
                <a:latin typeface="+mj-lt"/>
                <a:ea typeface="+mj-ea"/>
                <a:cs typeface="+mj-cs"/>
              </a:rPr>
              <a:t>!</a:t>
            </a:r>
            <a:endParaRPr lang="en-US" sz="2400" b="1" dirty="0">
              <a:latin typeface="+mj-lt"/>
              <a:ea typeface="+mj-ea"/>
              <a:cs typeface="+mj-cs"/>
            </a:endParaRPr>
          </a:p>
        </p:txBody>
      </p:sp>
      <p:sp>
        <p:nvSpPr>
          <p:cNvPr id="6" name="Object left">
            <a:extLst>
              <a:ext uri="{FF2B5EF4-FFF2-40B4-BE49-F238E27FC236}">
                <a16:creationId xmlns:a16="http://schemas.microsoft.com/office/drawing/2014/main" id="{D53DF28D-9899-44D7-BDEE-665348F40F5C}"/>
              </a:ext>
            </a:extLst>
          </p:cNvPr>
          <p:cNvSpPr/>
          <p:nvPr/>
        </p:nvSpPr>
        <p:spPr>
          <a:xfrm>
            <a:off x="1500952" y="1084034"/>
            <a:ext cx="82550" cy="113595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bject right">
            <a:extLst>
              <a:ext uri="{FF2B5EF4-FFF2-40B4-BE49-F238E27FC236}">
                <a16:creationId xmlns:a16="http://schemas.microsoft.com/office/drawing/2014/main" id="{C9420D9D-907E-41DB-9B8D-6D9AAE25E5A6}"/>
              </a:ext>
            </a:extLst>
          </p:cNvPr>
          <p:cNvSpPr/>
          <p:nvPr/>
        </p:nvSpPr>
        <p:spPr>
          <a:xfrm>
            <a:off x="10329786" y="1084034"/>
            <a:ext cx="82550" cy="113595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C874BB8-6C19-4B41-92CA-835DFB81EC20}"/>
              </a:ext>
            </a:extLst>
          </p:cNvPr>
          <p:cNvSpPr txBox="1"/>
          <p:nvPr/>
        </p:nvSpPr>
        <p:spPr>
          <a:xfrm>
            <a:off x="4491612" y="2401556"/>
            <a:ext cx="3687745" cy="8309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00" kern="0" dirty="0">
                <a:solidFill>
                  <a:srgbClr val="F0AB00"/>
                </a:solidFill>
                <a:ea typeface="Arial Unicode MS" pitchFamily="34" charset="-128"/>
                <a:cs typeface="Arial Unicode MS" pitchFamily="34" charset="-128"/>
              </a:rPr>
              <a:t>Thank You</a:t>
            </a:r>
          </a:p>
        </p:txBody>
      </p:sp>
      <p:pic>
        <p:nvPicPr>
          <p:cNvPr id="11" name="Picture 10">
            <a:extLst>
              <a:ext uri="{FF2B5EF4-FFF2-40B4-BE49-F238E27FC236}">
                <a16:creationId xmlns:a16="http://schemas.microsoft.com/office/drawing/2014/main" id="{6A760FF3-6A87-4284-87CF-9F859517293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527623" y="3682108"/>
            <a:ext cx="5139928" cy="2625387"/>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8786E6-B3BE-4123-9575-410F8FA85F95}"/>
              </a:ext>
            </a:extLst>
          </p:cNvPr>
          <p:cNvSpPr>
            <a:spLocks noGrp="1"/>
          </p:cNvSpPr>
          <p:nvPr>
            <p:ph type="body" sz="quarter" idx="10"/>
          </p:nvPr>
        </p:nvSpPr>
        <p:spPr/>
        <p:txBody>
          <a:bodyPr/>
          <a:lstStyle/>
          <a:p>
            <a:r>
              <a:rPr lang="en-US" dirty="0">
                <a:hlinkClick r:id="rId2"/>
              </a:rPr>
              <a:t>https://blogs.sap.com/2021/04/26/output-management-in-sap-s-4hana/</a:t>
            </a:r>
            <a:endParaRPr lang="en-US" dirty="0"/>
          </a:p>
          <a:p>
            <a:endParaRPr lang="en-US" dirty="0"/>
          </a:p>
          <a:p>
            <a:r>
              <a:rPr lang="en-US" dirty="0">
                <a:hlinkClick r:id="rId3"/>
              </a:rPr>
              <a:t>https://blogs.sap.com/2018/03/12/extend-form-template-using-sap-s4-hana-cloud-in-app-extensibility/</a:t>
            </a:r>
            <a:endParaRPr lang="en-US" dirty="0"/>
          </a:p>
          <a:p>
            <a:endParaRPr lang="en-US" dirty="0"/>
          </a:p>
          <a:p>
            <a:r>
              <a:rPr lang="en-US" dirty="0"/>
              <a:t>SAP Community - </a:t>
            </a:r>
            <a:r>
              <a:rPr lang="en-US" dirty="0">
                <a:hlinkClick r:id="rId4"/>
              </a:rPr>
              <a:t>https://blogs.sap.com/tags/73555000100800000066/</a:t>
            </a:r>
            <a:endParaRPr lang="en-US" dirty="0"/>
          </a:p>
          <a:p>
            <a:endParaRPr lang="en-US" dirty="0"/>
          </a:p>
        </p:txBody>
      </p:sp>
      <p:sp>
        <p:nvSpPr>
          <p:cNvPr id="3" name="Title 2">
            <a:extLst>
              <a:ext uri="{FF2B5EF4-FFF2-40B4-BE49-F238E27FC236}">
                <a16:creationId xmlns:a16="http://schemas.microsoft.com/office/drawing/2014/main" id="{7DAB7C54-C274-4700-A954-40EE0C9EBD23}"/>
              </a:ext>
            </a:extLst>
          </p:cNvPr>
          <p:cNvSpPr>
            <a:spLocks noGrp="1"/>
          </p:cNvSpPr>
          <p:nvPr>
            <p:ph type="title"/>
          </p:nvPr>
        </p:nvSpPr>
        <p:spPr/>
        <p:txBody>
          <a:bodyPr/>
          <a:lstStyle/>
          <a:p>
            <a:r>
              <a:rPr lang="en-US" dirty="0"/>
              <a:t>References</a:t>
            </a:r>
          </a:p>
        </p:txBody>
      </p:sp>
      <p:sp>
        <p:nvSpPr>
          <p:cNvPr id="4" name="Rectangle 3">
            <a:extLst>
              <a:ext uri="{FF2B5EF4-FFF2-40B4-BE49-F238E27FC236}">
                <a16:creationId xmlns:a16="http://schemas.microsoft.com/office/drawing/2014/main" id="{664C3AEB-176D-4ACF-90F7-4B6F8DFFCA94}"/>
              </a:ext>
            </a:extLst>
          </p:cNvPr>
          <p:cNvSpPr/>
          <p:nvPr/>
        </p:nvSpPr>
        <p:spPr bwMode="gray">
          <a:xfrm>
            <a:off x="332289" y="1264278"/>
            <a:ext cx="10315391" cy="4695204"/>
          </a:xfrm>
          <a:prstGeom prst="rect">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079498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genda items">
            <a:extLst>
              <a:ext uri="{FF2B5EF4-FFF2-40B4-BE49-F238E27FC236}">
                <a16:creationId xmlns:a16="http://schemas.microsoft.com/office/drawing/2014/main" id="{08B0F638-706B-45E5-885F-76110D89344C}"/>
              </a:ext>
            </a:extLst>
          </p:cNvPr>
          <p:cNvSpPr txBox="1">
            <a:spLocks/>
          </p:cNvSpPr>
          <p:nvPr/>
        </p:nvSpPr>
        <p:spPr>
          <a:xfrm>
            <a:off x="504000" y="1368793"/>
            <a:ext cx="11185200" cy="5238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S/4HANA Output Management</a:t>
            </a:r>
          </a:p>
          <a:p>
            <a:pPr lvl="1"/>
            <a:r>
              <a:rPr lang="en-US" dirty="0"/>
              <a:t>Introduction – What?</a:t>
            </a:r>
          </a:p>
          <a:p>
            <a:pPr lvl="1"/>
            <a:r>
              <a:rPr lang="en-US" dirty="0"/>
              <a:t>Why?</a:t>
            </a:r>
          </a:p>
          <a:p>
            <a:pPr marL="0" lvl="1" indent="0">
              <a:buNone/>
            </a:pPr>
            <a:endParaRPr lang="en-US" dirty="0"/>
          </a:p>
          <a:p>
            <a:r>
              <a:rPr lang="en-US" dirty="0"/>
              <a:t>Development</a:t>
            </a:r>
          </a:p>
          <a:p>
            <a:pPr lvl="1"/>
            <a:r>
              <a:rPr lang="en-US" dirty="0"/>
              <a:t>Steps we take </a:t>
            </a:r>
          </a:p>
          <a:p>
            <a:pPr marL="0" lvl="1" indent="0">
              <a:buNone/>
            </a:pPr>
            <a:endParaRPr lang="en-US" dirty="0"/>
          </a:p>
          <a:p>
            <a:r>
              <a:rPr lang="en-US" dirty="0"/>
              <a:t>S/4HANA Output Control vs Traditional Framework</a:t>
            </a:r>
          </a:p>
          <a:p>
            <a:pPr lvl="1"/>
            <a:r>
              <a:rPr lang="en-US" dirty="0"/>
              <a:t>Scope</a:t>
            </a:r>
          </a:p>
          <a:p>
            <a:pPr lvl="1"/>
            <a:r>
              <a:rPr lang="en-US" dirty="0"/>
              <a:t>What should S/4HANA customers consider</a:t>
            </a:r>
          </a:p>
          <a:p>
            <a:pPr marL="0" lvl="1" indent="0">
              <a:buNone/>
            </a:pPr>
            <a:endParaRPr lang="en-US" dirty="0"/>
          </a:p>
        </p:txBody>
      </p:sp>
      <p:sp>
        <p:nvSpPr>
          <p:cNvPr id="6" name="Agenda">
            <a:extLst>
              <a:ext uri="{FF2B5EF4-FFF2-40B4-BE49-F238E27FC236}">
                <a16:creationId xmlns:a16="http://schemas.microsoft.com/office/drawing/2014/main" id="{FCAB233A-0FDD-4E37-AA41-2F97D007493D}"/>
              </a:ext>
            </a:extLst>
          </p:cNvPr>
          <p:cNvSpPr txBox="1">
            <a:spLocks/>
          </p:cNvSpPr>
          <p:nvPr/>
        </p:nvSpPr>
        <p:spPr bwMode="black">
          <a:xfrm>
            <a:off x="504001" y="504000"/>
            <a:ext cx="11186476" cy="3693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a:t>Agenda</a:t>
            </a:r>
            <a:endParaRPr lang="en-US" dirty="0"/>
          </a:p>
        </p:txBody>
      </p:sp>
    </p:spTree>
    <p:extLst>
      <p:ext uri="{BB962C8B-B14F-4D97-AF65-F5344CB8AC3E}">
        <p14:creationId xmlns:p14="http://schemas.microsoft.com/office/powerpoint/2010/main" val="187436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S/4HANA Output Management</a:t>
            </a:r>
            <a:endParaRPr lang="en-US" dirty="0"/>
          </a:p>
        </p:txBody>
      </p:sp>
      <p:pic>
        <p:nvPicPr>
          <p:cNvPr id="5"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p:pic>
    </p:spTree>
    <p:extLst>
      <p:ext uri="{BB962C8B-B14F-4D97-AF65-F5344CB8AC3E}">
        <p14:creationId xmlns:p14="http://schemas.microsoft.com/office/powerpoint/2010/main" val="1515423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689F01-66D2-44E5-AF7D-3CBD0108B99A}"/>
              </a:ext>
            </a:extLst>
          </p:cNvPr>
          <p:cNvSpPr>
            <a:spLocks noGrp="1"/>
          </p:cNvSpPr>
          <p:nvPr>
            <p:ph type="title"/>
          </p:nvPr>
        </p:nvSpPr>
        <p:spPr/>
        <p:txBody>
          <a:bodyPr/>
          <a:lstStyle/>
          <a:p>
            <a:r>
              <a:rPr lang="en-US" dirty="0"/>
              <a:t>S/4HANA Output Management – Management/Control</a:t>
            </a:r>
          </a:p>
        </p:txBody>
      </p:sp>
      <p:pic>
        <p:nvPicPr>
          <p:cNvPr id="7" name="Picture 6">
            <a:extLst>
              <a:ext uri="{FF2B5EF4-FFF2-40B4-BE49-F238E27FC236}">
                <a16:creationId xmlns:a16="http://schemas.microsoft.com/office/drawing/2014/main" id="{0157B6B2-FB1C-4C83-9D79-AE022E14E987}"/>
              </a:ext>
            </a:extLst>
          </p:cNvPr>
          <p:cNvPicPr>
            <a:picLocks noChangeAspect="1"/>
          </p:cNvPicPr>
          <p:nvPr/>
        </p:nvPicPr>
        <p:blipFill>
          <a:blip r:embed="rId2"/>
          <a:stretch>
            <a:fillRect/>
          </a:stretch>
        </p:blipFill>
        <p:spPr>
          <a:xfrm>
            <a:off x="3704317" y="1135845"/>
            <a:ext cx="4103252" cy="2013932"/>
          </a:xfrm>
          <a:prstGeom prst="rect">
            <a:avLst/>
          </a:prstGeom>
        </p:spPr>
      </p:pic>
      <p:grpSp>
        <p:nvGrpSpPr>
          <p:cNvPr id="2" name="Group 1">
            <a:extLst>
              <a:ext uri="{FF2B5EF4-FFF2-40B4-BE49-F238E27FC236}">
                <a16:creationId xmlns:a16="http://schemas.microsoft.com/office/drawing/2014/main" id="{9F106C6E-EDB9-4190-AA49-55DC257A90D7}"/>
              </a:ext>
            </a:extLst>
          </p:cNvPr>
          <p:cNvGrpSpPr/>
          <p:nvPr/>
        </p:nvGrpSpPr>
        <p:grpSpPr>
          <a:xfrm>
            <a:off x="3704317" y="3685090"/>
            <a:ext cx="4103252" cy="2964359"/>
            <a:chOff x="3704317" y="3685090"/>
            <a:chExt cx="4103252" cy="2964359"/>
          </a:xfrm>
        </p:grpSpPr>
        <p:pic>
          <p:nvPicPr>
            <p:cNvPr id="9" name="Picture 8">
              <a:extLst>
                <a:ext uri="{FF2B5EF4-FFF2-40B4-BE49-F238E27FC236}">
                  <a16:creationId xmlns:a16="http://schemas.microsoft.com/office/drawing/2014/main" id="{C183289B-2A75-40F8-94C0-9409F16C333D}"/>
                </a:ext>
              </a:extLst>
            </p:cNvPr>
            <p:cNvPicPr>
              <a:picLocks noChangeAspect="1"/>
            </p:cNvPicPr>
            <p:nvPr/>
          </p:nvPicPr>
          <p:blipFill>
            <a:blip r:embed="rId3"/>
            <a:stretch>
              <a:fillRect/>
            </a:stretch>
          </p:blipFill>
          <p:spPr>
            <a:xfrm>
              <a:off x="3704317" y="4589629"/>
              <a:ext cx="4103252" cy="2059820"/>
            </a:xfrm>
            <a:prstGeom prst="rect">
              <a:avLst/>
            </a:prstGeom>
          </p:spPr>
        </p:pic>
        <p:sp>
          <p:nvSpPr>
            <p:cNvPr id="10" name="TextBox 9">
              <a:extLst>
                <a:ext uri="{FF2B5EF4-FFF2-40B4-BE49-F238E27FC236}">
                  <a16:creationId xmlns:a16="http://schemas.microsoft.com/office/drawing/2014/main" id="{F31640EB-D81E-4865-AED1-FA724E701619}"/>
                </a:ext>
              </a:extLst>
            </p:cNvPr>
            <p:cNvSpPr txBox="1"/>
            <p:nvPr/>
          </p:nvSpPr>
          <p:spPr>
            <a:xfrm>
              <a:off x="5554976" y="3685090"/>
              <a:ext cx="1085222" cy="276999"/>
            </a:xfrm>
            <a:prstGeom prst="rect">
              <a:avLst/>
            </a:prstGeom>
            <a:noFill/>
          </p:spPr>
          <p:txBody>
            <a:bodyPr wrap="square" lIns="0" tIns="0" rIns="0" bIns="0" rtlCol="0" anchor="ctr">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Vs</a:t>
              </a:r>
            </a:p>
          </p:txBody>
        </p:sp>
      </p:grpSp>
    </p:spTree>
    <p:extLst>
      <p:ext uri="{BB962C8B-B14F-4D97-AF65-F5344CB8AC3E}">
        <p14:creationId xmlns:p14="http://schemas.microsoft.com/office/powerpoint/2010/main" val="373146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689F01-66D2-44E5-AF7D-3CBD0108B99A}"/>
              </a:ext>
            </a:extLst>
          </p:cNvPr>
          <p:cNvSpPr>
            <a:spLocks noGrp="1"/>
          </p:cNvSpPr>
          <p:nvPr>
            <p:ph type="title"/>
          </p:nvPr>
        </p:nvSpPr>
        <p:spPr/>
        <p:txBody>
          <a:bodyPr/>
          <a:lstStyle/>
          <a:p>
            <a:r>
              <a:rPr lang="en-US" dirty="0"/>
              <a:t>S/4HANA Output Management – What?</a:t>
            </a:r>
          </a:p>
        </p:txBody>
      </p:sp>
      <p:cxnSp>
        <p:nvCxnSpPr>
          <p:cNvPr id="3" name="Line 1">
            <a:extLst>
              <a:ext uri="{FF2B5EF4-FFF2-40B4-BE49-F238E27FC236}">
                <a16:creationId xmlns:a16="http://schemas.microsoft.com/office/drawing/2014/main" id="{5CE8A6C1-A404-4FA0-B7C1-A646691C300C}"/>
              </a:ext>
            </a:extLst>
          </p:cNvPr>
          <p:cNvCxnSpPr/>
          <p:nvPr/>
        </p:nvCxnSpPr>
        <p:spPr>
          <a:xfrm>
            <a:off x="4873881" y="2455055"/>
            <a:ext cx="2490281" cy="0"/>
          </a:xfrm>
          <a:prstGeom prst="line">
            <a:avLst/>
          </a:prstGeom>
          <a:ln w="25400" cap="rnd">
            <a:solidFill>
              <a:srgbClr val="AFABAB"/>
            </a:solidFill>
            <a:prstDash val="sysDot"/>
          </a:ln>
        </p:spPr>
        <p:style>
          <a:lnRef idx="1">
            <a:schemeClr val="accent1"/>
          </a:lnRef>
          <a:fillRef idx="0">
            <a:schemeClr val="accent1"/>
          </a:fillRef>
          <a:effectRef idx="0">
            <a:schemeClr val="accent1"/>
          </a:effectRef>
          <a:fontRef idx="minor">
            <a:schemeClr val="tx1"/>
          </a:fontRef>
        </p:style>
      </p:cxnSp>
      <p:cxnSp>
        <p:nvCxnSpPr>
          <p:cNvPr id="5" name="Line 3">
            <a:extLst>
              <a:ext uri="{FF2B5EF4-FFF2-40B4-BE49-F238E27FC236}">
                <a16:creationId xmlns:a16="http://schemas.microsoft.com/office/drawing/2014/main" id="{A7840EB9-192B-4828-BAE6-5AF1495CA054}"/>
              </a:ext>
            </a:extLst>
          </p:cNvPr>
          <p:cNvCxnSpPr/>
          <p:nvPr/>
        </p:nvCxnSpPr>
        <p:spPr>
          <a:xfrm>
            <a:off x="4866734" y="5895453"/>
            <a:ext cx="2490281" cy="0"/>
          </a:xfrm>
          <a:prstGeom prst="line">
            <a:avLst/>
          </a:prstGeom>
          <a:ln w="25400" cap="rnd">
            <a:solidFill>
              <a:srgbClr val="AFABAB"/>
            </a:solidFill>
            <a:prstDash val="sysDot"/>
          </a:ln>
        </p:spPr>
        <p:style>
          <a:lnRef idx="1">
            <a:schemeClr val="accent1"/>
          </a:lnRef>
          <a:fillRef idx="0">
            <a:schemeClr val="accent1"/>
          </a:fillRef>
          <a:effectRef idx="0">
            <a:schemeClr val="accent1"/>
          </a:effectRef>
          <a:fontRef idx="minor">
            <a:schemeClr val="tx1"/>
          </a:fontRef>
        </p:style>
      </p:cxnSp>
      <p:cxnSp>
        <p:nvCxnSpPr>
          <p:cNvPr id="6" name="Vecrital line">
            <a:extLst>
              <a:ext uri="{FF2B5EF4-FFF2-40B4-BE49-F238E27FC236}">
                <a16:creationId xmlns:a16="http://schemas.microsoft.com/office/drawing/2014/main" id="{23B2EA54-CC90-4025-89E5-CDD2EAE82597}"/>
              </a:ext>
            </a:extLst>
          </p:cNvPr>
          <p:cNvCxnSpPr/>
          <p:nvPr/>
        </p:nvCxnSpPr>
        <p:spPr>
          <a:xfrm>
            <a:off x="6130926" y="2443150"/>
            <a:ext cx="0" cy="3439602"/>
          </a:xfrm>
          <a:prstGeom prst="line">
            <a:avLst/>
          </a:prstGeom>
          <a:ln w="28575" cap="rnd">
            <a:solidFill>
              <a:srgbClr val="AFABAB"/>
            </a:solidFill>
            <a:prstDash val="sysDot"/>
            <a:miter lim="800000"/>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7" name="Line 2">
            <a:extLst>
              <a:ext uri="{FF2B5EF4-FFF2-40B4-BE49-F238E27FC236}">
                <a16:creationId xmlns:a16="http://schemas.microsoft.com/office/drawing/2014/main" id="{07AB2BD5-7CCE-45D9-93EF-1E68644C05B2}"/>
              </a:ext>
            </a:extLst>
          </p:cNvPr>
          <p:cNvCxnSpPr/>
          <p:nvPr/>
        </p:nvCxnSpPr>
        <p:spPr>
          <a:xfrm>
            <a:off x="4854829" y="4168662"/>
            <a:ext cx="2490281" cy="0"/>
          </a:xfrm>
          <a:prstGeom prst="line">
            <a:avLst/>
          </a:prstGeom>
          <a:ln w="25400" cap="rnd">
            <a:solidFill>
              <a:srgbClr val="AFABAB"/>
            </a:solidFill>
            <a:prstDash val="sysDot"/>
          </a:ln>
        </p:spPr>
        <p:style>
          <a:lnRef idx="1">
            <a:schemeClr val="accent1"/>
          </a:lnRef>
          <a:fillRef idx="0">
            <a:schemeClr val="accent1"/>
          </a:fillRef>
          <a:effectRef idx="0">
            <a:schemeClr val="accent1"/>
          </a:effectRef>
          <a:fontRef idx="minor">
            <a:schemeClr val="tx1"/>
          </a:fontRef>
        </p:style>
      </p:cxnSp>
      <p:grpSp>
        <p:nvGrpSpPr>
          <p:cNvPr id="27" name="Icon 2">
            <a:extLst>
              <a:ext uri="{FF2B5EF4-FFF2-40B4-BE49-F238E27FC236}">
                <a16:creationId xmlns:a16="http://schemas.microsoft.com/office/drawing/2014/main" id="{FD58F444-5861-4832-9E08-CA593B094591}"/>
              </a:ext>
            </a:extLst>
          </p:cNvPr>
          <p:cNvGrpSpPr/>
          <p:nvPr/>
        </p:nvGrpSpPr>
        <p:grpSpPr>
          <a:xfrm>
            <a:off x="7379739" y="1850743"/>
            <a:ext cx="4133793" cy="1101557"/>
            <a:chOff x="7379739" y="1850743"/>
            <a:chExt cx="4133793" cy="1101557"/>
          </a:xfrm>
        </p:grpSpPr>
        <p:sp>
          <p:nvSpPr>
            <p:cNvPr id="28" name="Rectangle 27">
              <a:extLst>
                <a:ext uri="{FF2B5EF4-FFF2-40B4-BE49-F238E27FC236}">
                  <a16:creationId xmlns:a16="http://schemas.microsoft.com/office/drawing/2014/main" id="{2DBBB93D-F9C8-4DD1-A064-3420435767D0}"/>
                </a:ext>
              </a:extLst>
            </p:cNvPr>
            <p:cNvSpPr/>
            <p:nvPr/>
          </p:nvSpPr>
          <p:spPr>
            <a:xfrm>
              <a:off x="7379739" y="1952214"/>
              <a:ext cx="1000086" cy="1000086"/>
            </a:xfrm>
            <a:prstGeom prst="rect">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A96F056F-3DF3-44A6-9190-7C67ED120342}"/>
                </a:ext>
              </a:extLst>
            </p:cNvPr>
            <p:cNvGrpSpPr/>
            <p:nvPr/>
          </p:nvGrpSpPr>
          <p:grpSpPr>
            <a:xfrm>
              <a:off x="7660762" y="2162337"/>
              <a:ext cx="488067" cy="488068"/>
              <a:chOff x="8087449" y="89225"/>
              <a:chExt cx="488067" cy="488068"/>
            </a:xfrm>
            <a:solidFill>
              <a:schemeClr val="bg1"/>
            </a:solidFill>
          </p:grpSpPr>
          <p:sp>
            <p:nvSpPr>
              <p:cNvPr id="32" name="AutoShape 81">
                <a:extLst>
                  <a:ext uri="{FF2B5EF4-FFF2-40B4-BE49-F238E27FC236}">
                    <a16:creationId xmlns:a16="http://schemas.microsoft.com/office/drawing/2014/main" id="{B699E6D5-126A-457C-80DC-3D2151BD3BC8}"/>
                  </a:ext>
                </a:extLst>
              </p:cNvPr>
              <p:cNvSpPr>
                <a:spLocks/>
              </p:cNvSpPr>
              <p:nvPr/>
            </p:nvSpPr>
            <p:spPr bwMode="auto">
              <a:xfrm>
                <a:off x="8087449" y="89225"/>
                <a:ext cx="488067" cy="4880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solidFill>
                  <a:srgbClr val="525B72"/>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7F7F7F"/>
                  </a:solidFill>
                  <a:effectLst>
                    <a:outerShdw blurRad="38100" dist="38100" dir="2700000" algn="tl">
                      <a:srgbClr val="000000"/>
                    </a:outerShdw>
                  </a:effectLst>
                </a:endParaRPr>
              </a:p>
            </p:txBody>
          </p:sp>
          <p:sp>
            <p:nvSpPr>
              <p:cNvPr id="33" name="AutoShape 82">
                <a:extLst>
                  <a:ext uri="{FF2B5EF4-FFF2-40B4-BE49-F238E27FC236}">
                    <a16:creationId xmlns:a16="http://schemas.microsoft.com/office/drawing/2014/main" id="{3215408C-BAB0-40EE-82EF-FFAD29AE4B65}"/>
                  </a:ext>
                </a:extLst>
              </p:cNvPr>
              <p:cNvSpPr>
                <a:spLocks/>
              </p:cNvSpPr>
              <p:nvPr/>
            </p:nvSpPr>
            <p:spPr bwMode="auto">
              <a:xfrm>
                <a:off x="8133335" y="485520"/>
                <a:ext cx="45887"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sp>
          <p:nvSpPr>
            <p:cNvPr id="30" name="TextBox 29">
              <a:extLst>
                <a:ext uri="{FF2B5EF4-FFF2-40B4-BE49-F238E27FC236}">
                  <a16:creationId xmlns:a16="http://schemas.microsoft.com/office/drawing/2014/main" id="{75C59DBD-3618-48B8-B700-1C2903BBE0E6}"/>
                </a:ext>
              </a:extLst>
            </p:cNvPr>
            <p:cNvSpPr txBox="1"/>
            <p:nvPr/>
          </p:nvSpPr>
          <p:spPr>
            <a:xfrm>
              <a:off x="8718091" y="1850743"/>
              <a:ext cx="1432440" cy="338554"/>
            </a:xfrm>
            <a:prstGeom prst="rect">
              <a:avLst/>
            </a:prstGeom>
            <a:noFill/>
          </p:spPr>
          <p:txBody>
            <a:bodyPr wrap="square" rtlCol="0">
              <a:spAutoFit/>
            </a:bodyPr>
            <a:lstStyle/>
            <a:p>
              <a:r>
                <a:rPr lang="en-US" sz="1600" dirty="0">
                  <a:solidFill>
                    <a:srgbClr val="AFABAB"/>
                  </a:solidFill>
                  <a:latin typeface="Open Sans" panose="020B0606030504020204" pitchFamily="34" charset="0"/>
                  <a:ea typeface="Open Sans" panose="020B0606030504020204" pitchFamily="34" charset="0"/>
                  <a:cs typeface="Open Sans" panose="020B0606030504020204" pitchFamily="34" charset="0"/>
                </a:rPr>
                <a:t>One for All</a:t>
              </a:r>
            </a:p>
          </p:txBody>
        </p:sp>
        <p:sp>
          <p:nvSpPr>
            <p:cNvPr id="31" name="TextBox 30">
              <a:extLst>
                <a:ext uri="{FF2B5EF4-FFF2-40B4-BE49-F238E27FC236}">
                  <a16:creationId xmlns:a16="http://schemas.microsoft.com/office/drawing/2014/main" id="{38A09A5C-C541-4B39-944A-CE349B2C8282}"/>
                </a:ext>
              </a:extLst>
            </p:cNvPr>
            <p:cNvSpPr txBox="1"/>
            <p:nvPr/>
          </p:nvSpPr>
          <p:spPr>
            <a:xfrm>
              <a:off x="8657212" y="2266627"/>
              <a:ext cx="2856320" cy="430887"/>
            </a:xfrm>
            <a:prstGeom prst="rect">
              <a:avLst/>
            </a:prstGeom>
            <a:noFill/>
          </p:spPr>
          <p:txBody>
            <a:bodyPr wrap="square" rtlCol="0">
              <a:spAutoFit/>
            </a:bodyPr>
            <a:lstStyle/>
            <a:p>
              <a:pPr algn="just"/>
              <a:r>
                <a:rPr lang="en-US" sz="11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rPr>
                <a:t>Unified solution for all output-related tasks across the product</a:t>
              </a:r>
            </a:p>
          </p:txBody>
        </p:sp>
      </p:grpSp>
      <p:grpSp>
        <p:nvGrpSpPr>
          <p:cNvPr id="10" name="Group 9">
            <a:extLst>
              <a:ext uri="{FF2B5EF4-FFF2-40B4-BE49-F238E27FC236}">
                <a16:creationId xmlns:a16="http://schemas.microsoft.com/office/drawing/2014/main" id="{8EE7BA63-5532-448C-BCAF-EDECDD843429}"/>
              </a:ext>
            </a:extLst>
          </p:cNvPr>
          <p:cNvGrpSpPr/>
          <p:nvPr/>
        </p:nvGrpSpPr>
        <p:grpSpPr>
          <a:xfrm>
            <a:off x="739187" y="3619100"/>
            <a:ext cx="4101067" cy="1000086"/>
            <a:chOff x="739187" y="3619100"/>
            <a:chExt cx="4101067" cy="1000086"/>
          </a:xfrm>
        </p:grpSpPr>
        <p:grpSp>
          <p:nvGrpSpPr>
            <p:cNvPr id="15" name="Icon 3">
              <a:extLst>
                <a:ext uri="{FF2B5EF4-FFF2-40B4-BE49-F238E27FC236}">
                  <a16:creationId xmlns:a16="http://schemas.microsoft.com/office/drawing/2014/main" id="{2DF315A5-E44F-4971-A331-B07C1F3E454F}"/>
                </a:ext>
              </a:extLst>
            </p:cNvPr>
            <p:cNvGrpSpPr/>
            <p:nvPr/>
          </p:nvGrpSpPr>
          <p:grpSpPr>
            <a:xfrm>
              <a:off x="739187" y="3619100"/>
              <a:ext cx="4101067" cy="1000086"/>
              <a:chOff x="739187" y="3619100"/>
              <a:chExt cx="4101067" cy="1000086"/>
            </a:xfrm>
          </p:grpSpPr>
          <p:sp>
            <p:nvSpPr>
              <p:cNvPr id="16" name="Rectangle 15">
                <a:extLst>
                  <a:ext uri="{FF2B5EF4-FFF2-40B4-BE49-F238E27FC236}">
                    <a16:creationId xmlns:a16="http://schemas.microsoft.com/office/drawing/2014/main" id="{A5D8F04F-47BC-40FD-A84B-43036BC246FA}"/>
                  </a:ext>
                </a:extLst>
              </p:cNvPr>
              <p:cNvSpPr/>
              <p:nvPr/>
            </p:nvSpPr>
            <p:spPr>
              <a:xfrm>
                <a:off x="3840168" y="3619100"/>
                <a:ext cx="1000086" cy="1000086"/>
              </a:xfrm>
              <a:prstGeom prst="rect">
                <a:avLst/>
              </a:prstGeom>
              <a:solidFill>
                <a:srgbClr val="ED7D3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utoShape 114">
                <a:extLst>
                  <a:ext uri="{FF2B5EF4-FFF2-40B4-BE49-F238E27FC236}">
                    <a16:creationId xmlns:a16="http://schemas.microsoft.com/office/drawing/2014/main" id="{70B7707E-3947-4BF2-B5B2-0352FF590F45}"/>
                  </a:ext>
                </a:extLst>
              </p:cNvPr>
              <p:cNvSpPr>
                <a:spLocks/>
              </p:cNvSpPr>
              <p:nvPr/>
            </p:nvSpPr>
            <p:spPr bwMode="auto">
              <a:xfrm>
                <a:off x="4232201" y="3962832"/>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8" name="TextBox 17">
                <a:extLst>
                  <a:ext uri="{FF2B5EF4-FFF2-40B4-BE49-F238E27FC236}">
                    <a16:creationId xmlns:a16="http://schemas.microsoft.com/office/drawing/2014/main" id="{BB91AEA1-9FD7-47C6-A885-1412124E72FD}"/>
                  </a:ext>
                </a:extLst>
              </p:cNvPr>
              <p:cNvSpPr txBox="1"/>
              <p:nvPr/>
            </p:nvSpPr>
            <p:spPr>
              <a:xfrm>
                <a:off x="2132323" y="3644992"/>
                <a:ext cx="1432440" cy="338554"/>
              </a:xfrm>
              <a:prstGeom prst="rect">
                <a:avLst/>
              </a:prstGeom>
              <a:noFill/>
            </p:spPr>
            <p:txBody>
              <a:bodyPr wrap="square" rtlCol="0">
                <a:spAutoFit/>
              </a:bodyPr>
              <a:lstStyle/>
              <a:p>
                <a:pPr algn="r"/>
                <a:r>
                  <a:rPr lang="en-US" sz="1600" dirty="0">
                    <a:solidFill>
                      <a:srgbClr val="AFABAB"/>
                    </a:solidFill>
                    <a:latin typeface="Open Sans" panose="020B0606030504020204" pitchFamily="34" charset="0"/>
                    <a:ea typeface="Open Sans" panose="020B0606030504020204" pitchFamily="34" charset="0"/>
                    <a:cs typeface="Open Sans" panose="020B0606030504020204" pitchFamily="34" charset="0"/>
                  </a:rPr>
                  <a:t>Environment</a:t>
                </a:r>
              </a:p>
            </p:txBody>
          </p:sp>
          <p:sp>
            <p:nvSpPr>
              <p:cNvPr id="19" name="TextBox 18">
                <a:extLst>
                  <a:ext uri="{FF2B5EF4-FFF2-40B4-BE49-F238E27FC236}">
                    <a16:creationId xmlns:a16="http://schemas.microsoft.com/office/drawing/2014/main" id="{BA595388-F930-4779-BBBF-2C8074DB08F2}"/>
                  </a:ext>
                </a:extLst>
              </p:cNvPr>
              <p:cNvSpPr txBox="1"/>
              <p:nvPr/>
            </p:nvSpPr>
            <p:spPr>
              <a:xfrm>
                <a:off x="739187" y="4060876"/>
                <a:ext cx="2856320" cy="430887"/>
              </a:xfrm>
              <a:prstGeom prst="rect">
                <a:avLst/>
              </a:prstGeom>
              <a:noFill/>
            </p:spPr>
            <p:txBody>
              <a:bodyPr wrap="square" rtlCol="0">
                <a:spAutoFit/>
              </a:bodyPr>
              <a:lstStyle/>
              <a:p>
                <a:pPr algn="just"/>
                <a:r>
                  <a:rPr lang="en-US" sz="11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rPr>
                  <a:t>Runs in both – On Cloud and Premise editions</a:t>
                </a:r>
              </a:p>
            </p:txBody>
          </p:sp>
        </p:grpSp>
        <p:sp>
          <p:nvSpPr>
            <p:cNvPr id="56" name="AutoShape 149">
              <a:extLst>
                <a:ext uri="{FF2B5EF4-FFF2-40B4-BE49-F238E27FC236}">
                  <a16:creationId xmlns:a16="http://schemas.microsoft.com/office/drawing/2014/main" id="{54EA398A-E14D-430C-BB00-FB41E66B99D9}"/>
                </a:ext>
              </a:extLst>
            </p:cNvPr>
            <p:cNvSpPr>
              <a:spLocks/>
            </p:cNvSpPr>
            <p:nvPr/>
          </p:nvSpPr>
          <p:spPr bwMode="auto">
            <a:xfrm>
              <a:off x="4124454" y="3923937"/>
              <a:ext cx="488068" cy="3512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rgbClr val="7F7F7F"/>
            </a:solidFill>
            <a:ln>
              <a:solidFill>
                <a:schemeClr val="bg1"/>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nvGrpSpPr>
          <p:cNvPr id="13" name="Group 12">
            <a:extLst>
              <a:ext uri="{FF2B5EF4-FFF2-40B4-BE49-F238E27FC236}">
                <a16:creationId xmlns:a16="http://schemas.microsoft.com/office/drawing/2014/main" id="{18392001-9482-4CFF-A093-446E46C983BB}"/>
              </a:ext>
            </a:extLst>
          </p:cNvPr>
          <p:cNvGrpSpPr/>
          <p:nvPr/>
        </p:nvGrpSpPr>
        <p:grpSpPr>
          <a:xfrm>
            <a:off x="7379739" y="3496422"/>
            <a:ext cx="4091933" cy="1160377"/>
            <a:chOff x="7379739" y="3496422"/>
            <a:chExt cx="4091933" cy="1160377"/>
          </a:xfrm>
        </p:grpSpPr>
        <p:grpSp>
          <p:nvGrpSpPr>
            <p:cNvPr id="34" name="Icon 4">
              <a:extLst>
                <a:ext uri="{FF2B5EF4-FFF2-40B4-BE49-F238E27FC236}">
                  <a16:creationId xmlns:a16="http://schemas.microsoft.com/office/drawing/2014/main" id="{8609A9CD-1B9F-41CC-9DC8-84408D23906D}"/>
                </a:ext>
              </a:extLst>
            </p:cNvPr>
            <p:cNvGrpSpPr/>
            <p:nvPr/>
          </p:nvGrpSpPr>
          <p:grpSpPr>
            <a:xfrm>
              <a:off x="7379739" y="3496422"/>
              <a:ext cx="4091933" cy="1160377"/>
              <a:chOff x="7379739" y="3496422"/>
              <a:chExt cx="4091933" cy="1160377"/>
            </a:xfrm>
          </p:grpSpPr>
          <p:sp>
            <p:nvSpPr>
              <p:cNvPr id="35" name="Rectangle 34">
                <a:extLst>
                  <a:ext uri="{FF2B5EF4-FFF2-40B4-BE49-F238E27FC236}">
                    <a16:creationId xmlns:a16="http://schemas.microsoft.com/office/drawing/2014/main" id="{5D865C4E-CE13-4B7B-B135-F044798CCBC3}"/>
                  </a:ext>
                </a:extLst>
              </p:cNvPr>
              <p:cNvSpPr/>
              <p:nvPr/>
            </p:nvSpPr>
            <p:spPr>
              <a:xfrm>
                <a:off x="7379739" y="3656713"/>
                <a:ext cx="1000086" cy="1000086"/>
              </a:xfrm>
              <a:prstGeom prst="rect">
                <a:avLst/>
              </a:prstGeom>
              <a:solidFill>
                <a:schemeClr val="accent4">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98D9414A-18F3-49F1-BB9F-7DB162738287}"/>
                  </a:ext>
                </a:extLst>
              </p:cNvPr>
              <p:cNvSpPr txBox="1"/>
              <p:nvPr/>
            </p:nvSpPr>
            <p:spPr>
              <a:xfrm>
                <a:off x="8676231" y="3496422"/>
                <a:ext cx="1432440" cy="338554"/>
              </a:xfrm>
              <a:prstGeom prst="rect">
                <a:avLst/>
              </a:prstGeom>
              <a:noFill/>
            </p:spPr>
            <p:txBody>
              <a:bodyPr wrap="square" rtlCol="0">
                <a:spAutoFit/>
              </a:bodyPr>
              <a:lstStyle/>
              <a:p>
                <a:r>
                  <a:rPr lang="en-US" sz="1600" dirty="0">
                    <a:solidFill>
                      <a:srgbClr val="AFABAB"/>
                    </a:solidFill>
                    <a:latin typeface="Open Sans" panose="020B0606030504020204" pitchFamily="34" charset="0"/>
                    <a:ea typeface="Open Sans" panose="020B0606030504020204" pitchFamily="34" charset="0"/>
                    <a:cs typeface="Open Sans" panose="020B0606030504020204" pitchFamily="34" charset="0"/>
                  </a:rPr>
                  <a:t>Ready-to-use</a:t>
                </a:r>
              </a:p>
            </p:txBody>
          </p:sp>
          <p:sp>
            <p:nvSpPr>
              <p:cNvPr id="38" name="TextBox 37">
                <a:extLst>
                  <a:ext uri="{FF2B5EF4-FFF2-40B4-BE49-F238E27FC236}">
                    <a16:creationId xmlns:a16="http://schemas.microsoft.com/office/drawing/2014/main" id="{53CE801D-EB61-478D-B107-051774F301A8}"/>
                  </a:ext>
                </a:extLst>
              </p:cNvPr>
              <p:cNvSpPr txBox="1"/>
              <p:nvPr/>
            </p:nvSpPr>
            <p:spPr>
              <a:xfrm>
                <a:off x="8615352" y="3912306"/>
                <a:ext cx="2856320" cy="430887"/>
              </a:xfrm>
              <a:prstGeom prst="rect">
                <a:avLst/>
              </a:prstGeom>
              <a:noFill/>
            </p:spPr>
            <p:txBody>
              <a:bodyPr wrap="square" rtlCol="0">
                <a:spAutoFit/>
              </a:bodyPr>
              <a:lstStyle/>
              <a:p>
                <a:pPr algn="just"/>
                <a:r>
                  <a:rPr lang="en-US" sz="11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rPr>
                  <a:t>Pre-delivered configuration for common scenarios/applications</a:t>
                </a:r>
              </a:p>
            </p:txBody>
          </p:sp>
        </p:grpSp>
        <p:grpSp>
          <p:nvGrpSpPr>
            <p:cNvPr id="57" name="Group 56">
              <a:extLst>
                <a:ext uri="{FF2B5EF4-FFF2-40B4-BE49-F238E27FC236}">
                  <a16:creationId xmlns:a16="http://schemas.microsoft.com/office/drawing/2014/main" id="{91A3EDDC-2874-4A8A-9B73-A66A5074D3AD}"/>
                </a:ext>
              </a:extLst>
            </p:cNvPr>
            <p:cNvGrpSpPr/>
            <p:nvPr/>
          </p:nvGrpSpPr>
          <p:grpSpPr>
            <a:xfrm>
              <a:off x="7605297" y="3855105"/>
              <a:ext cx="488067" cy="488903"/>
              <a:chOff x="8087449" y="2042327"/>
              <a:chExt cx="488067" cy="488903"/>
            </a:xfrm>
            <a:solidFill>
              <a:srgbClr val="7F7F7F"/>
            </a:solidFill>
          </p:grpSpPr>
          <p:sp>
            <p:nvSpPr>
              <p:cNvPr id="58" name="AutoShape 33">
                <a:extLst>
                  <a:ext uri="{FF2B5EF4-FFF2-40B4-BE49-F238E27FC236}">
                    <a16:creationId xmlns:a16="http://schemas.microsoft.com/office/drawing/2014/main" id="{53DC0E53-22ED-49FF-BA30-AC44732F9B33}"/>
                  </a:ext>
                </a:extLst>
              </p:cNvPr>
              <p:cNvSpPr>
                <a:spLocks/>
              </p:cNvSpPr>
              <p:nvPr/>
            </p:nvSpPr>
            <p:spPr bwMode="auto">
              <a:xfrm>
                <a:off x="8087449" y="2225875"/>
                <a:ext cx="488067" cy="305355"/>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solidFill>
                  <a:schemeClr val="bg1"/>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59" name="AutoShape 34">
                <a:extLst>
                  <a:ext uri="{FF2B5EF4-FFF2-40B4-BE49-F238E27FC236}">
                    <a16:creationId xmlns:a16="http://schemas.microsoft.com/office/drawing/2014/main" id="{8B50A5C8-7794-40D1-BBDE-B05DC8A9AD58}"/>
                  </a:ext>
                </a:extLst>
              </p:cNvPr>
              <p:cNvSpPr>
                <a:spLocks/>
              </p:cNvSpPr>
              <p:nvPr/>
            </p:nvSpPr>
            <p:spPr bwMode="auto">
              <a:xfrm>
                <a:off x="8209260" y="2104067"/>
                <a:ext cx="35041" cy="114299"/>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solidFill>
                  <a:schemeClr val="bg1"/>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60" name="AutoShape 35">
                <a:extLst>
                  <a:ext uri="{FF2B5EF4-FFF2-40B4-BE49-F238E27FC236}">
                    <a16:creationId xmlns:a16="http://schemas.microsoft.com/office/drawing/2014/main" id="{372DC9E1-5725-44BF-ADC6-0C9A61F4A751}"/>
                  </a:ext>
                </a:extLst>
              </p:cNvPr>
              <p:cNvSpPr>
                <a:spLocks/>
              </p:cNvSpPr>
              <p:nvPr/>
            </p:nvSpPr>
            <p:spPr bwMode="auto">
              <a:xfrm>
                <a:off x="8392807" y="2104067"/>
                <a:ext cx="34207" cy="114299"/>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solidFill>
                  <a:schemeClr val="bg1"/>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61" name="AutoShape 36">
                <a:extLst>
                  <a:ext uri="{FF2B5EF4-FFF2-40B4-BE49-F238E27FC236}">
                    <a16:creationId xmlns:a16="http://schemas.microsoft.com/office/drawing/2014/main" id="{3FC74EF2-001B-4B70-8673-D3994B800125}"/>
                  </a:ext>
                </a:extLst>
              </p:cNvPr>
              <p:cNvSpPr>
                <a:spLocks/>
              </p:cNvSpPr>
              <p:nvPr/>
            </p:nvSpPr>
            <p:spPr bwMode="auto">
              <a:xfrm>
                <a:off x="8316051" y="2042327"/>
                <a:ext cx="35041" cy="115133"/>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solidFill>
                  <a:schemeClr val="bg1"/>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2" name="Group 1">
            <a:extLst>
              <a:ext uri="{FF2B5EF4-FFF2-40B4-BE49-F238E27FC236}">
                <a16:creationId xmlns:a16="http://schemas.microsoft.com/office/drawing/2014/main" id="{9B9F721E-06C4-4D21-AEBD-D877CE8D961A}"/>
              </a:ext>
            </a:extLst>
          </p:cNvPr>
          <p:cNvGrpSpPr/>
          <p:nvPr/>
        </p:nvGrpSpPr>
        <p:grpSpPr>
          <a:xfrm>
            <a:off x="725865" y="1951717"/>
            <a:ext cx="4113285" cy="1016048"/>
            <a:chOff x="725865" y="1951717"/>
            <a:chExt cx="4113285" cy="1016048"/>
          </a:xfrm>
        </p:grpSpPr>
        <p:grpSp>
          <p:nvGrpSpPr>
            <p:cNvPr id="8" name="Icon 1">
              <a:extLst>
                <a:ext uri="{FF2B5EF4-FFF2-40B4-BE49-F238E27FC236}">
                  <a16:creationId xmlns:a16="http://schemas.microsoft.com/office/drawing/2014/main" id="{07686B75-80F0-415C-9032-BA721232CCBD}"/>
                </a:ext>
              </a:extLst>
            </p:cNvPr>
            <p:cNvGrpSpPr/>
            <p:nvPr/>
          </p:nvGrpSpPr>
          <p:grpSpPr>
            <a:xfrm>
              <a:off x="725865" y="1951717"/>
              <a:ext cx="4113285" cy="1016048"/>
              <a:chOff x="725865" y="1951717"/>
              <a:chExt cx="4113285" cy="1016048"/>
            </a:xfrm>
          </p:grpSpPr>
          <p:sp>
            <p:nvSpPr>
              <p:cNvPr id="9" name="Rectangle 8">
                <a:extLst>
                  <a:ext uri="{FF2B5EF4-FFF2-40B4-BE49-F238E27FC236}">
                    <a16:creationId xmlns:a16="http://schemas.microsoft.com/office/drawing/2014/main" id="{CD6ADBFC-E87B-49CD-9C20-317AEE87841B}"/>
                  </a:ext>
                </a:extLst>
              </p:cNvPr>
              <p:cNvSpPr/>
              <p:nvPr/>
            </p:nvSpPr>
            <p:spPr>
              <a:xfrm>
                <a:off x="3839064" y="1952214"/>
                <a:ext cx="1000086" cy="1000086"/>
              </a:xfrm>
              <a:prstGeom prst="rect">
                <a:avLst/>
              </a:prstGeom>
              <a:solidFill>
                <a:srgbClr val="2E75B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0244951-11CC-4062-945B-A6B6EBB70E02}"/>
                  </a:ext>
                </a:extLst>
              </p:cNvPr>
              <p:cNvSpPr txBox="1"/>
              <p:nvPr/>
            </p:nvSpPr>
            <p:spPr>
              <a:xfrm>
                <a:off x="2119001" y="1951717"/>
                <a:ext cx="1432440" cy="338554"/>
              </a:xfrm>
              <a:prstGeom prst="rect">
                <a:avLst/>
              </a:prstGeom>
              <a:noFill/>
            </p:spPr>
            <p:txBody>
              <a:bodyPr wrap="square" rtlCol="0">
                <a:spAutoFit/>
              </a:bodyPr>
              <a:lstStyle/>
              <a:p>
                <a:pPr algn="r"/>
                <a:r>
                  <a:rPr lang="en-US" sz="1600" dirty="0">
                    <a:solidFill>
                      <a:srgbClr val="AFABAB"/>
                    </a:solidFill>
                    <a:latin typeface="Open Sans" panose="020B0606030504020204" pitchFamily="34" charset="0"/>
                    <a:ea typeface="Open Sans" panose="020B0606030504020204" pitchFamily="34" charset="0"/>
                    <a:cs typeface="Open Sans" panose="020B0606030504020204" pitchFamily="34" charset="0"/>
                  </a:rPr>
                  <a:t>Extensibility</a:t>
                </a:r>
              </a:p>
            </p:txBody>
          </p:sp>
          <p:sp>
            <p:nvSpPr>
              <p:cNvPr id="12" name="TextBox 11">
                <a:extLst>
                  <a:ext uri="{FF2B5EF4-FFF2-40B4-BE49-F238E27FC236}">
                    <a16:creationId xmlns:a16="http://schemas.microsoft.com/office/drawing/2014/main" id="{E8618EF2-BDD5-4C43-A78E-30DECEEB7106}"/>
                  </a:ext>
                </a:extLst>
              </p:cNvPr>
              <p:cNvSpPr txBox="1"/>
              <p:nvPr/>
            </p:nvSpPr>
            <p:spPr>
              <a:xfrm>
                <a:off x="725865" y="2367601"/>
                <a:ext cx="2856320" cy="600164"/>
              </a:xfrm>
              <a:prstGeom prst="rect">
                <a:avLst/>
              </a:prstGeom>
              <a:noFill/>
            </p:spPr>
            <p:txBody>
              <a:bodyPr wrap="square" rtlCol="0">
                <a:spAutoFit/>
              </a:bodyPr>
              <a:lstStyle/>
              <a:p>
                <a:pPr algn="just"/>
                <a:r>
                  <a:rPr lang="en-US" sz="11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rPr>
                  <a:t>Supports Standard Extensibility for configuration and documents(Form &amp; email templates)</a:t>
                </a:r>
              </a:p>
            </p:txBody>
          </p:sp>
        </p:grpSp>
        <p:sp>
          <p:nvSpPr>
            <p:cNvPr id="62" name="AutoShape 29">
              <a:extLst>
                <a:ext uri="{FF2B5EF4-FFF2-40B4-BE49-F238E27FC236}">
                  <a16:creationId xmlns:a16="http://schemas.microsoft.com/office/drawing/2014/main" id="{651CB521-ADF6-44B8-8361-1411F4D28719}"/>
                </a:ext>
              </a:extLst>
            </p:cNvPr>
            <p:cNvSpPr>
              <a:spLocks/>
            </p:cNvSpPr>
            <p:nvPr/>
          </p:nvSpPr>
          <p:spPr bwMode="auto">
            <a:xfrm>
              <a:off x="4084446" y="2260979"/>
              <a:ext cx="488068" cy="442181"/>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rgbClr val="7F7F7F"/>
            </a:solidFill>
            <a:ln>
              <a:solidFill>
                <a:srgbClr val="00195A"/>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nvGrpSpPr>
          <p:cNvPr id="14" name="Group 13">
            <a:extLst>
              <a:ext uri="{FF2B5EF4-FFF2-40B4-BE49-F238E27FC236}">
                <a16:creationId xmlns:a16="http://schemas.microsoft.com/office/drawing/2014/main" id="{51DBE502-A75C-43DF-8D62-4D63E8BA9190}"/>
              </a:ext>
            </a:extLst>
          </p:cNvPr>
          <p:cNvGrpSpPr/>
          <p:nvPr/>
        </p:nvGrpSpPr>
        <p:grpSpPr>
          <a:xfrm>
            <a:off x="7349287" y="5219114"/>
            <a:ext cx="4110901" cy="1160377"/>
            <a:chOff x="7349287" y="5219114"/>
            <a:chExt cx="4110901" cy="1160377"/>
          </a:xfrm>
        </p:grpSpPr>
        <p:sp>
          <p:nvSpPr>
            <p:cNvPr id="42" name="Rectangle 41">
              <a:extLst>
                <a:ext uri="{FF2B5EF4-FFF2-40B4-BE49-F238E27FC236}">
                  <a16:creationId xmlns:a16="http://schemas.microsoft.com/office/drawing/2014/main" id="{BED4C1E2-383A-4FE7-BE83-3CE5C0CA3EF8}"/>
                </a:ext>
              </a:extLst>
            </p:cNvPr>
            <p:cNvSpPr/>
            <p:nvPr/>
          </p:nvSpPr>
          <p:spPr>
            <a:xfrm>
              <a:off x="7349287" y="5379405"/>
              <a:ext cx="1000086" cy="1000086"/>
            </a:xfrm>
            <a:prstGeom prst="rect">
              <a:avLst/>
            </a:prstGeom>
            <a:solidFill>
              <a:srgbClr val="A8247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FC5A0818-CE1B-4EF6-8514-488E724B5C84}"/>
                </a:ext>
              </a:extLst>
            </p:cNvPr>
            <p:cNvSpPr txBox="1"/>
            <p:nvPr/>
          </p:nvSpPr>
          <p:spPr>
            <a:xfrm>
              <a:off x="8664747" y="5219114"/>
              <a:ext cx="1432440" cy="338554"/>
            </a:xfrm>
            <a:prstGeom prst="rect">
              <a:avLst/>
            </a:prstGeom>
            <a:noFill/>
          </p:spPr>
          <p:txBody>
            <a:bodyPr wrap="square" rtlCol="0">
              <a:spAutoFit/>
            </a:bodyPr>
            <a:lstStyle/>
            <a:p>
              <a:r>
                <a:rPr lang="en-US" sz="1600" dirty="0">
                  <a:solidFill>
                    <a:srgbClr val="AFABAB"/>
                  </a:solidFill>
                  <a:latin typeface="Open Sans" panose="020B0606030504020204" pitchFamily="34" charset="0"/>
                  <a:ea typeface="Open Sans" panose="020B0606030504020204" pitchFamily="34" charset="0"/>
                  <a:cs typeface="Open Sans" panose="020B0606030504020204" pitchFamily="34" charset="0"/>
                </a:rPr>
                <a:t>Monitoring</a:t>
              </a:r>
            </a:p>
          </p:txBody>
        </p:sp>
        <p:sp>
          <p:nvSpPr>
            <p:cNvPr id="45" name="TextBox 44">
              <a:extLst>
                <a:ext uri="{FF2B5EF4-FFF2-40B4-BE49-F238E27FC236}">
                  <a16:creationId xmlns:a16="http://schemas.microsoft.com/office/drawing/2014/main" id="{33CE4A6E-539F-451C-A91B-46932C8B07B6}"/>
                </a:ext>
              </a:extLst>
            </p:cNvPr>
            <p:cNvSpPr txBox="1"/>
            <p:nvPr/>
          </p:nvSpPr>
          <p:spPr>
            <a:xfrm>
              <a:off x="8603868" y="5634998"/>
              <a:ext cx="2856320" cy="261610"/>
            </a:xfrm>
            <a:prstGeom prst="rect">
              <a:avLst/>
            </a:prstGeom>
            <a:noFill/>
          </p:spPr>
          <p:txBody>
            <a:bodyPr wrap="square" rtlCol="0">
              <a:spAutoFit/>
            </a:bodyPr>
            <a:lstStyle/>
            <a:p>
              <a:pPr algn="just"/>
              <a:r>
                <a:rPr lang="en-US" sz="11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rPr>
                <a:t>Central monitoring tools for Key users</a:t>
              </a:r>
            </a:p>
          </p:txBody>
        </p:sp>
        <p:grpSp>
          <p:nvGrpSpPr>
            <p:cNvPr id="70" name="Group 69">
              <a:extLst>
                <a:ext uri="{FF2B5EF4-FFF2-40B4-BE49-F238E27FC236}">
                  <a16:creationId xmlns:a16="http://schemas.microsoft.com/office/drawing/2014/main" id="{60BAF166-907C-41F0-B135-9F377723F94F}"/>
                </a:ext>
              </a:extLst>
            </p:cNvPr>
            <p:cNvGrpSpPr/>
            <p:nvPr/>
          </p:nvGrpSpPr>
          <p:grpSpPr>
            <a:xfrm>
              <a:off x="7590282" y="5724756"/>
              <a:ext cx="487233" cy="305355"/>
              <a:chOff x="1188595" y="3116076"/>
              <a:chExt cx="487233" cy="305355"/>
            </a:xfrm>
            <a:solidFill>
              <a:srgbClr val="7F7F7F"/>
            </a:solidFill>
          </p:grpSpPr>
          <p:sp>
            <p:nvSpPr>
              <p:cNvPr id="71" name="AutoShape 105">
                <a:extLst>
                  <a:ext uri="{FF2B5EF4-FFF2-40B4-BE49-F238E27FC236}">
                    <a16:creationId xmlns:a16="http://schemas.microsoft.com/office/drawing/2014/main" id="{9D7D17D2-60DF-439C-8E3B-92E75DC1F897}"/>
                  </a:ext>
                </a:extLst>
              </p:cNvPr>
              <p:cNvSpPr>
                <a:spLocks/>
              </p:cNvSpPr>
              <p:nvPr/>
            </p:nvSpPr>
            <p:spPr bwMode="auto">
              <a:xfrm>
                <a:off x="1188595" y="3116076"/>
                <a:ext cx="487233" cy="3053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rgbClr val="00195A"/>
              </a:solidFill>
              <a:ln>
                <a:solidFill>
                  <a:srgbClr val="00195A"/>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72" name="AutoShape 106">
                <a:extLst>
                  <a:ext uri="{FF2B5EF4-FFF2-40B4-BE49-F238E27FC236}">
                    <a16:creationId xmlns:a16="http://schemas.microsoft.com/office/drawing/2014/main" id="{32419D69-FB4C-499E-ABE2-B4287BF595BD}"/>
                  </a:ext>
                </a:extLst>
              </p:cNvPr>
              <p:cNvSpPr>
                <a:spLocks/>
              </p:cNvSpPr>
              <p:nvPr/>
            </p:nvSpPr>
            <p:spPr bwMode="auto">
              <a:xfrm>
                <a:off x="1371308" y="3207851"/>
                <a:ext cx="69247" cy="68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rgbClr val="00195A"/>
              </a:solidFill>
              <a:ln>
                <a:solidFill>
                  <a:srgbClr val="00195A"/>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73" name="AutoShape 107">
                <a:extLst>
                  <a:ext uri="{FF2B5EF4-FFF2-40B4-BE49-F238E27FC236}">
                    <a16:creationId xmlns:a16="http://schemas.microsoft.com/office/drawing/2014/main" id="{C43D2255-7D81-4D6C-A0DF-AFBA97AB175E}"/>
                  </a:ext>
                </a:extLst>
              </p:cNvPr>
              <p:cNvSpPr>
                <a:spLocks/>
              </p:cNvSpPr>
              <p:nvPr/>
            </p:nvSpPr>
            <p:spPr bwMode="auto">
              <a:xfrm>
                <a:off x="1325418" y="3161963"/>
                <a:ext cx="213581" cy="213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rgbClr val="00195A"/>
              </a:solidFill>
              <a:ln>
                <a:solidFill>
                  <a:srgbClr val="00195A"/>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17" name="Group 16">
            <a:extLst>
              <a:ext uri="{FF2B5EF4-FFF2-40B4-BE49-F238E27FC236}">
                <a16:creationId xmlns:a16="http://schemas.microsoft.com/office/drawing/2014/main" id="{45964F80-09BC-4D17-ADDC-3B55FA15BA24}"/>
              </a:ext>
            </a:extLst>
          </p:cNvPr>
          <p:cNvGrpSpPr/>
          <p:nvPr/>
        </p:nvGrpSpPr>
        <p:grpSpPr>
          <a:xfrm>
            <a:off x="785841" y="5338577"/>
            <a:ext cx="4063751" cy="1016048"/>
            <a:chOff x="785841" y="5338577"/>
            <a:chExt cx="4063751" cy="1016048"/>
          </a:xfrm>
        </p:grpSpPr>
        <p:grpSp>
          <p:nvGrpSpPr>
            <p:cNvPr id="22" name="Icon 5">
              <a:extLst>
                <a:ext uri="{FF2B5EF4-FFF2-40B4-BE49-F238E27FC236}">
                  <a16:creationId xmlns:a16="http://schemas.microsoft.com/office/drawing/2014/main" id="{8A4DFB0C-595F-4511-A0CD-3700787D04C1}"/>
                </a:ext>
              </a:extLst>
            </p:cNvPr>
            <p:cNvGrpSpPr/>
            <p:nvPr/>
          </p:nvGrpSpPr>
          <p:grpSpPr>
            <a:xfrm>
              <a:off x="785841" y="5338577"/>
              <a:ext cx="4063751" cy="1016048"/>
              <a:chOff x="785841" y="5338577"/>
              <a:chExt cx="4063751" cy="1016048"/>
            </a:xfrm>
          </p:grpSpPr>
          <p:sp>
            <p:nvSpPr>
              <p:cNvPr id="23" name="Rectangle 22">
                <a:extLst>
                  <a:ext uri="{FF2B5EF4-FFF2-40B4-BE49-F238E27FC236}">
                    <a16:creationId xmlns:a16="http://schemas.microsoft.com/office/drawing/2014/main" id="{C695F2E2-8253-40B7-8B6E-F3545CE40131}"/>
                  </a:ext>
                </a:extLst>
              </p:cNvPr>
              <p:cNvSpPr/>
              <p:nvPr/>
            </p:nvSpPr>
            <p:spPr>
              <a:xfrm>
                <a:off x="3849506" y="5354539"/>
                <a:ext cx="1000086" cy="1000086"/>
              </a:xfrm>
              <a:prstGeom prst="rect">
                <a:avLst/>
              </a:prstGeom>
              <a:solidFill>
                <a:srgbClr val="333F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B33DF63-369F-4B80-BCBD-68E2DD3F9714}"/>
                  </a:ext>
                </a:extLst>
              </p:cNvPr>
              <p:cNvSpPr txBox="1"/>
              <p:nvPr/>
            </p:nvSpPr>
            <p:spPr>
              <a:xfrm>
                <a:off x="895352" y="5338577"/>
                <a:ext cx="2716066" cy="338554"/>
              </a:xfrm>
              <a:prstGeom prst="rect">
                <a:avLst/>
              </a:prstGeom>
              <a:noFill/>
            </p:spPr>
            <p:txBody>
              <a:bodyPr wrap="square" rtlCol="0">
                <a:spAutoFit/>
              </a:bodyPr>
              <a:lstStyle/>
              <a:p>
                <a:pPr algn="r"/>
                <a:r>
                  <a:rPr lang="en-US" sz="1600" dirty="0">
                    <a:solidFill>
                      <a:srgbClr val="AFABAB"/>
                    </a:solidFill>
                    <a:latin typeface="Open Sans" panose="020B0606030504020204" pitchFamily="34" charset="0"/>
                    <a:ea typeface="Open Sans" panose="020B0606030504020204" pitchFamily="34" charset="0"/>
                    <a:cs typeface="Open Sans" panose="020B0606030504020204" pitchFamily="34" charset="0"/>
                  </a:rPr>
                  <a:t>Business User Enablement</a:t>
                </a:r>
              </a:p>
            </p:txBody>
          </p:sp>
          <p:sp>
            <p:nvSpPr>
              <p:cNvPr id="26" name="TextBox 25">
                <a:extLst>
                  <a:ext uri="{FF2B5EF4-FFF2-40B4-BE49-F238E27FC236}">
                    <a16:creationId xmlns:a16="http://schemas.microsoft.com/office/drawing/2014/main" id="{7870B6BF-9116-4128-B3E7-14E2F85C810C}"/>
                  </a:ext>
                </a:extLst>
              </p:cNvPr>
              <p:cNvSpPr txBox="1"/>
              <p:nvPr/>
            </p:nvSpPr>
            <p:spPr>
              <a:xfrm>
                <a:off x="785841" y="5754461"/>
                <a:ext cx="2856320" cy="430887"/>
              </a:xfrm>
              <a:prstGeom prst="rect">
                <a:avLst/>
              </a:prstGeom>
              <a:noFill/>
            </p:spPr>
            <p:txBody>
              <a:bodyPr wrap="square" rtlCol="0">
                <a:spAutoFit/>
              </a:bodyPr>
              <a:lstStyle/>
              <a:p>
                <a:pPr algn="just"/>
                <a:r>
                  <a:rPr lang="en-US" sz="1100" dirty="0">
                    <a:solidFill>
                      <a:srgbClr val="AFABAB"/>
                    </a:solidFill>
                    <a:latin typeface="Open Sans Light" panose="020B0306030504020204" pitchFamily="34" charset="0"/>
                    <a:ea typeface="Open Sans Light" panose="020B0306030504020204" pitchFamily="34" charset="0"/>
                    <a:cs typeface="Open Sans Light" panose="020B0306030504020204" pitchFamily="34" charset="0"/>
                  </a:rPr>
                  <a:t>Enable business users to perform all relevant output-related tasks</a:t>
                </a:r>
              </a:p>
            </p:txBody>
          </p:sp>
        </p:grpSp>
        <p:sp>
          <p:nvSpPr>
            <p:cNvPr id="74" name="AutoShape 130">
              <a:extLst>
                <a:ext uri="{FF2B5EF4-FFF2-40B4-BE49-F238E27FC236}">
                  <a16:creationId xmlns:a16="http://schemas.microsoft.com/office/drawing/2014/main" id="{0C022B44-73C2-4DA6-A681-AD637C115992}"/>
                </a:ext>
              </a:extLst>
            </p:cNvPr>
            <p:cNvSpPr>
              <a:spLocks/>
            </p:cNvSpPr>
            <p:nvPr/>
          </p:nvSpPr>
          <p:spPr bwMode="auto">
            <a:xfrm>
              <a:off x="4063292" y="5622844"/>
              <a:ext cx="488068" cy="488067"/>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rgbClr val="00195A"/>
            </a:solidFill>
            <a:ln>
              <a:solidFill>
                <a:srgbClr val="00195A"/>
              </a:solid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spTree>
    <p:extLst>
      <p:ext uri="{BB962C8B-B14F-4D97-AF65-F5344CB8AC3E}">
        <p14:creationId xmlns:p14="http://schemas.microsoft.com/office/powerpoint/2010/main" val="336551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p:txBody>
          <a:bodyPr/>
          <a:lstStyle/>
          <a:p>
            <a:r>
              <a:rPr lang="en-US" dirty="0"/>
              <a:t>S/4HANA Output Management – Why?</a:t>
            </a:r>
          </a:p>
        </p:txBody>
      </p:sp>
      <p:grpSp>
        <p:nvGrpSpPr>
          <p:cNvPr id="3" name="Graphics">
            <a:extLst>
              <a:ext uri="{FF2B5EF4-FFF2-40B4-BE49-F238E27FC236}">
                <a16:creationId xmlns:a16="http://schemas.microsoft.com/office/drawing/2014/main" id="{84824BE8-1DFC-4CCD-BD05-7B66C005F9C6}"/>
              </a:ext>
            </a:extLst>
          </p:cNvPr>
          <p:cNvGrpSpPr/>
          <p:nvPr/>
        </p:nvGrpSpPr>
        <p:grpSpPr>
          <a:xfrm>
            <a:off x="896711" y="1240455"/>
            <a:ext cx="2427514" cy="2426578"/>
            <a:chOff x="812801" y="1335610"/>
            <a:chExt cx="2728684" cy="2727632"/>
          </a:xfrm>
          <a:solidFill>
            <a:srgbClr val="C69110"/>
          </a:solidFill>
        </p:grpSpPr>
        <p:sp>
          <p:nvSpPr>
            <p:cNvPr id="4" name="Oval 3">
              <a:extLst>
                <a:ext uri="{FF2B5EF4-FFF2-40B4-BE49-F238E27FC236}">
                  <a16:creationId xmlns:a16="http://schemas.microsoft.com/office/drawing/2014/main" id="{39DD07EE-FFEE-42E9-AD90-0187616F5A47}"/>
                </a:ext>
              </a:extLst>
            </p:cNvPr>
            <p:cNvSpPr/>
            <p:nvPr/>
          </p:nvSpPr>
          <p:spPr>
            <a:xfrm>
              <a:off x="812801" y="1335610"/>
              <a:ext cx="2728684" cy="27276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417D02-9618-4519-9FCF-BA3D49160CD6}"/>
                </a:ext>
              </a:extLst>
            </p:cNvPr>
            <p:cNvSpPr txBox="1"/>
            <p:nvPr/>
          </p:nvSpPr>
          <p:spPr>
            <a:xfrm>
              <a:off x="1042757" y="2476079"/>
              <a:ext cx="2268770" cy="449750"/>
            </a:xfrm>
            <a:prstGeom prst="rect">
              <a:avLst/>
            </a:prstGeom>
            <a:grpFill/>
          </p:spPr>
          <p:txBody>
            <a:bodyPr wrap="square" rtlCol="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Cloud Support</a:t>
              </a:r>
            </a:p>
          </p:txBody>
        </p:sp>
        <p:grpSp>
          <p:nvGrpSpPr>
            <p:cNvPr id="7" name="Group 6">
              <a:extLst>
                <a:ext uri="{FF2B5EF4-FFF2-40B4-BE49-F238E27FC236}">
                  <a16:creationId xmlns:a16="http://schemas.microsoft.com/office/drawing/2014/main" id="{BD907D28-687D-421E-919F-2B1F1110FE10}"/>
                </a:ext>
              </a:extLst>
            </p:cNvPr>
            <p:cNvGrpSpPr/>
            <p:nvPr/>
          </p:nvGrpSpPr>
          <p:grpSpPr>
            <a:xfrm>
              <a:off x="1949174" y="1555086"/>
              <a:ext cx="464210" cy="434900"/>
              <a:chOff x="5093968" y="2078204"/>
              <a:chExt cx="488901" cy="458033"/>
            </a:xfrm>
            <a:grpFill/>
          </p:grpSpPr>
          <p:sp>
            <p:nvSpPr>
              <p:cNvPr id="8" name="AutoShape 110">
                <a:extLst>
                  <a:ext uri="{FF2B5EF4-FFF2-40B4-BE49-F238E27FC236}">
                    <a16:creationId xmlns:a16="http://schemas.microsoft.com/office/drawing/2014/main" id="{3F77ED71-7C53-4AA9-B86D-2FA1D38908E4}"/>
                  </a:ext>
                </a:extLst>
              </p:cNvPr>
              <p:cNvSpPr>
                <a:spLocks/>
              </p:cNvSpPr>
              <p:nvPr/>
            </p:nvSpPr>
            <p:spPr bwMode="auto">
              <a:xfrm>
                <a:off x="5155710" y="2139108"/>
                <a:ext cx="365425" cy="244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9" name="AutoShape 111">
                <a:extLst>
                  <a:ext uri="{FF2B5EF4-FFF2-40B4-BE49-F238E27FC236}">
                    <a16:creationId xmlns:a16="http://schemas.microsoft.com/office/drawing/2014/main" id="{58526064-27EF-4DCB-B225-7CCF3F621A86}"/>
                  </a:ext>
                </a:extLst>
              </p:cNvPr>
              <p:cNvSpPr>
                <a:spLocks/>
              </p:cNvSpPr>
              <p:nvPr/>
            </p:nvSpPr>
            <p:spPr bwMode="auto">
              <a:xfrm>
                <a:off x="5093968" y="2078204"/>
                <a:ext cx="488901" cy="4580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11" name="Graphics">
            <a:extLst>
              <a:ext uri="{FF2B5EF4-FFF2-40B4-BE49-F238E27FC236}">
                <a16:creationId xmlns:a16="http://schemas.microsoft.com/office/drawing/2014/main" id="{E5D3E56D-48BA-450E-97EF-3ADF6AF767A5}"/>
              </a:ext>
            </a:extLst>
          </p:cNvPr>
          <p:cNvGrpSpPr/>
          <p:nvPr/>
        </p:nvGrpSpPr>
        <p:grpSpPr>
          <a:xfrm>
            <a:off x="4130597" y="1240455"/>
            <a:ext cx="2427514" cy="2426578"/>
            <a:chOff x="812801" y="1335610"/>
            <a:chExt cx="2728684" cy="2727632"/>
          </a:xfrm>
          <a:solidFill>
            <a:srgbClr val="C69110"/>
          </a:solidFill>
        </p:grpSpPr>
        <p:sp>
          <p:nvSpPr>
            <p:cNvPr id="12" name="Oval 11">
              <a:extLst>
                <a:ext uri="{FF2B5EF4-FFF2-40B4-BE49-F238E27FC236}">
                  <a16:creationId xmlns:a16="http://schemas.microsoft.com/office/drawing/2014/main" id="{75296D87-6D5A-47A9-8917-C6E93717203C}"/>
                </a:ext>
              </a:extLst>
            </p:cNvPr>
            <p:cNvSpPr/>
            <p:nvPr/>
          </p:nvSpPr>
          <p:spPr>
            <a:xfrm>
              <a:off x="812801" y="1335610"/>
              <a:ext cx="2728684" cy="27276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05D3A44-4EAF-49A9-A2C6-388F9382A222}"/>
                </a:ext>
              </a:extLst>
            </p:cNvPr>
            <p:cNvSpPr txBox="1"/>
            <p:nvPr/>
          </p:nvSpPr>
          <p:spPr>
            <a:xfrm>
              <a:off x="1220383" y="2047813"/>
              <a:ext cx="1887314" cy="1660613"/>
            </a:xfrm>
            <a:prstGeom prst="rect">
              <a:avLst/>
            </a:prstGeom>
            <a:grpFill/>
          </p:spPr>
          <p:txBody>
            <a:bodyPr wrap="square" rtlCol="0">
              <a:spAutoFit/>
            </a:bodyPr>
            <a:lstStyle/>
            <a:p>
              <a:pPr algn="ctr"/>
              <a:r>
                <a:rPr lang="en-US" sz="1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Native Integration to Fiori Apps (SAP GUI as well)</a:t>
              </a:r>
            </a:p>
          </p:txBody>
        </p:sp>
        <p:grpSp>
          <p:nvGrpSpPr>
            <p:cNvPr id="14" name="Group 13">
              <a:extLst>
                <a:ext uri="{FF2B5EF4-FFF2-40B4-BE49-F238E27FC236}">
                  <a16:creationId xmlns:a16="http://schemas.microsoft.com/office/drawing/2014/main" id="{660CE0CA-ECB6-4B50-8BDF-46828BD9511B}"/>
                </a:ext>
              </a:extLst>
            </p:cNvPr>
            <p:cNvGrpSpPr/>
            <p:nvPr/>
          </p:nvGrpSpPr>
          <p:grpSpPr>
            <a:xfrm>
              <a:off x="1949174" y="1555086"/>
              <a:ext cx="464210" cy="434900"/>
              <a:chOff x="5093968" y="2078204"/>
              <a:chExt cx="488901" cy="458033"/>
            </a:xfrm>
            <a:grpFill/>
          </p:grpSpPr>
          <p:sp>
            <p:nvSpPr>
              <p:cNvPr id="15" name="AutoShape 110">
                <a:extLst>
                  <a:ext uri="{FF2B5EF4-FFF2-40B4-BE49-F238E27FC236}">
                    <a16:creationId xmlns:a16="http://schemas.microsoft.com/office/drawing/2014/main" id="{0A60F1E7-F2A4-4AB7-96D3-55B29339999D}"/>
                  </a:ext>
                </a:extLst>
              </p:cNvPr>
              <p:cNvSpPr>
                <a:spLocks/>
              </p:cNvSpPr>
              <p:nvPr/>
            </p:nvSpPr>
            <p:spPr bwMode="auto">
              <a:xfrm>
                <a:off x="5155710" y="2139108"/>
                <a:ext cx="365425" cy="244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6" name="AutoShape 111">
                <a:extLst>
                  <a:ext uri="{FF2B5EF4-FFF2-40B4-BE49-F238E27FC236}">
                    <a16:creationId xmlns:a16="http://schemas.microsoft.com/office/drawing/2014/main" id="{91DB88BE-E22D-49BB-9C32-C730ED2E55BC}"/>
                  </a:ext>
                </a:extLst>
              </p:cNvPr>
              <p:cNvSpPr>
                <a:spLocks/>
              </p:cNvSpPr>
              <p:nvPr/>
            </p:nvSpPr>
            <p:spPr bwMode="auto">
              <a:xfrm>
                <a:off x="5093968" y="2078204"/>
                <a:ext cx="488901" cy="4580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17" name="Graphics">
            <a:extLst>
              <a:ext uri="{FF2B5EF4-FFF2-40B4-BE49-F238E27FC236}">
                <a16:creationId xmlns:a16="http://schemas.microsoft.com/office/drawing/2014/main" id="{D9BE095B-5544-4ECA-B218-54E338FC1174}"/>
              </a:ext>
            </a:extLst>
          </p:cNvPr>
          <p:cNvGrpSpPr/>
          <p:nvPr/>
        </p:nvGrpSpPr>
        <p:grpSpPr>
          <a:xfrm>
            <a:off x="7657194" y="1240455"/>
            <a:ext cx="2427514" cy="2426578"/>
            <a:chOff x="812801" y="1335610"/>
            <a:chExt cx="2728684" cy="2727632"/>
          </a:xfrm>
          <a:solidFill>
            <a:srgbClr val="C69110"/>
          </a:solidFill>
        </p:grpSpPr>
        <p:sp>
          <p:nvSpPr>
            <p:cNvPr id="18" name="Oval 17">
              <a:extLst>
                <a:ext uri="{FF2B5EF4-FFF2-40B4-BE49-F238E27FC236}">
                  <a16:creationId xmlns:a16="http://schemas.microsoft.com/office/drawing/2014/main" id="{461A92A7-EE61-4475-B66F-E577B9FDB7BE}"/>
                </a:ext>
              </a:extLst>
            </p:cNvPr>
            <p:cNvSpPr/>
            <p:nvPr/>
          </p:nvSpPr>
          <p:spPr>
            <a:xfrm>
              <a:off x="812801" y="1335610"/>
              <a:ext cx="2728684" cy="27276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973B308-C90B-42DF-94DF-4F05F55EDC30}"/>
                </a:ext>
              </a:extLst>
            </p:cNvPr>
            <p:cNvSpPr txBox="1"/>
            <p:nvPr/>
          </p:nvSpPr>
          <p:spPr>
            <a:xfrm>
              <a:off x="1242088" y="2209462"/>
              <a:ext cx="2034277" cy="1037883"/>
            </a:xfrm>
            <a:prstGeom prst="rect">
              <a:avLst/>
            </a:prstGeom>
            <a:grpFill/>
          </p:spPr>
          <p:txBody>
            <a:bodyPr wrap="square" rtlCol="0">
              <a:spAutoFit/>
            </a:bodyPr>
            <a:lstStyle/>
            <a:p>
              <a:r>
                <a:rPr lang="en-US" sz="1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Separation of Static layout and content</a:t>
              </a:r>
            </a:p>
          </p:txBody>
        </p:sp>
        <p:grpSp>
          <p:nvGrpSpPr>
            <p:cNvPr id="20" name="Group 19">
              <a:extLst>
                <a:ext uri="{FF2B5EF4-FFF2-40B4-BE49-F238E27FC236}">
                  <a16:creationId xmlns:a16="http://schemas.microsoft.com/office/drawing/2014/main" id="{F414E647-C66B-40A7-9673-17027711CA25}"/>
                </a:ext>
              </a:extLst>
            </p:cNvPr>
            <p:cNvGrpSpPr/>
            <p:nvPr/>
          </p:nvGrpSpPr>
          <p:grpSpPr>
            <a:xfrm>
              <a:off x="1949174" y="1555086"/>
              <a:ext cx="464210" cy="434900"/>
              <a:chOff x="5093968" y="2078204"/>
              <a:chExt cx="488901" cy="458033"/>
            </a:xfrm>
            <a:grpFill/>
          </p:grpSpPr>
          <p:sp>
            <p:nvSpPr>
              <p:cNvPr id="21" name="AutoShape 110">
                <a:extLst>
                  <a:ext uri="{FF2B5EF4-FFF2-40B4-BE49-F238E27FC236}">
                    <a16:creationId xmlns:a16="http://schemas.microsoft.com/office/drawing/2014/main" id="{51D08C49-BC76-48DB-98D6-6A9F0C1343B9}"/>
                  </a:ext>
                </a:extLst>
              </p:cNvPr>
              <p:cNvSpPr>
                <a:spLocks/>
              </p:cNvSpPr>
              <p:nvPr/>
            </p:nvSpPr>
            <p:spPr bwMode="auto">
              <a:xfrm>
                <a:off x="5155710" y="2139108"/>
                <a:ext cx="365425" cy="244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2" name="AutoShape 111">
                <a:extLst>
                  <a:ext uri="{FF2B5EF4-FFF2-40B4-BE49-F238E27FC236}">
                    <a16:creationId xmlns:a16="http://schemas.microsoft.com/office/drawing/2014/main" id="{3CDD5242-2D11-4EB1-9E3E-C70F8EA26864}"/>
                  </a:ext>
                </a:extLst>
              </p:cNvPr>
              <p:cNvSpPr>
                <a:spLocks/>
              </p:cNvSpPr>
              <p:nvPr/>
            </p:nvSpPr>
            <p:spPr bwMode="auto">
              <a:xfrm>
                <a:off x="5093968" y="2078204"/>
                <a:ext cx="488901" cy="4580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23" name="Graphics">
            <a:extLst>
              <a:ext uri="{FF2B5EF4-FFF2-40B4-BE49-F238E27FC236}">
                <a16:creationId xmlns:a16="http://schemas.microsoft.com/office/drawing/2014/main" id="{31149820-F3EF-4AC1-9C7C-F4BEA3B1BF78}"/>
              </a:ext>
            </a:extLst>
          </p:cNvPr>
          <p:cNvGrpSpPr/>
          <p:nvPr/>
        </p:nvGrpSpPr>
        <p:grpSpPr>
          <a:xfrm>
            <a:off x="2481540" y="3935537"/>
            <a:ext cx="2427514" cy="2426578"/>
            <a:chOff x="816936" y="1344732"/>
            <a:chExt cx="2728684" cy="2727632"/>
          </a:xfrm>
          <a:solidFill>
            <a:srgbClr val="C69110"/>
          </a:solidFill>
        </p:grpSpPr>
        <p:sp>
          <p:nvSpPr>
            <p:cNvPr id="25" name="Oval 24">
              <a:extLst>
                <a:ext uri="{FF2B5EF4-FFF2-40B4-BE49-F238E27FC236}">
                  <a16:creationId xmlns:a16="http://schemas.microsoft.com/office/drawing/2014/main" id="{1A4A99A6-C860-43AF-BC6A-5A9BE10F79AF}"/>
                </a:ext>
              </a:extLst>
            </p:cNvPr>
            <p:cNvSpPr/>
            <p:nvPr/>
          </p:nvSpPr>
          <p:spPr>
            <a:xfrm>
              <a:off x="816936" y="1344732"/>
              <a:ext cx="2728684" cy="27276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E154DF0-1349-4222-8C0F-4300EC4F836C}"/>
                </a:ext>
              </a:extLst>
            </p:cNvPr>
            <p:cNvSpPr txBox="1"/>
            <p:nvPr/>
          </p:nvSpPr>
          <p:spPr>
            <a:xfrm>
              <a:off x="1239236" y="2200340"/>
              <a:ext cx="2109528" cy="1141671"/>
            </a:xfrm>
            <a:prstGeom prst="rect">
              <a:avLst/>
            </a:prstGeom>
            <a:grpFill/>
          </p:spPr>
          <p:txBody>
            <a:bodyPr wrap="square" rtlCol="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Standard Extensibility Support</a:t>
              </a:r>
            </a:p>
          </p:txBody>
        </p:sp>
        <p:grpSp>
          <p:nvGrpSpPr>
            <p:cNvPr id="27" name="Group 26">
              <a:extLst>
                <a:ext uri="{FF2B5EF4-FFF2-40B4-BE49-F238E27FC236}">
                  <a16:creationId xmlns:a16="http://schemas.microsoft.com/office/drawing/2014/main" id="{11546290-425F-4030-8B9D-22CF7ACB6C63}"/>
                </a:ext>
              </a:extLst>
            </p:cNvPr>
            <p:cNvGrpSpPr/>
            <p:nvPr/>
          </p:nvGrpSpPr>
          <p:grpSpPr>
            <a:xfrm>
              <a:off x="1949174" y="1555086"/>
              <a:ext cx="464210" cy="434900"/>
              <a:chOff x="5093968" y="2078204"/>
              <a:chExt cx="488901" cy="458033"/>
            </a:xfrm>
            <a:grpFill/>
          </p:grpSpPr>
          <p:sp>
            <p:nvSpPr>
              <p:cNvPr id="28" name="AutoShape 110">
                <a:extLst>
                  <a:ext uri="{FF2B5EF4-FFF2-40B4-BE49-F238E27FC236}">
                    <a16:creationId xmlns:a16="http://schemas.microsoft.com/office/drawing/2014/main" id="{8CF8A654-C939-4945-99AC-E2589BE56CF7}"/>
                  </a:ext>
                </a:extLst>
              </p:cNvPr>
              <p:cNvSpPr>
                <a:spLocks/>
              </p:cNvSpPr>
              <p:nvPr/>
            </p:nvSpPr>
            <p:spPr bwMode="auto">
              <a:xfrm>
                <a:off x="5155710" y="2139108"/>
                <a:ext cx="365425" cy="244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9" name="AutoShape 111">
                <a:extLst>
                  <a:ext uri="{FF2B5EF4-FFF2-40B4-BE49-F238E27FC236}">
                    <a16:creationId xmlns:a16="http://schemas.microsoft.com/office/drawing/2014/main" id="{0A6B2E94-EF7D-485C-A775-CD4D2F6B11C4}"/>
                  </a:ext>
                </a:extLst>
              </p:cNvPr>
              <p:cNvSpPr>
                <a:spLocks/>
              </p:cNvSpPr>
              <p:nvPr/>
            </p:nvSpPr>
            <p:spPr bwMode="auto">
              <a:xfrm>
                <a:off x="5093968" y="2078204"/>
                <a:ext cx="488901" cy="4580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30" name="Graphics">
            <a:extLst>
              <a:ext uri="{FF2B5EF4-FFF2-40B4-BE49-F238E27FC236}">
                <a16:creationId xmlns:a16="http://schemas.microsoft.com/office/drawing/2014/main" id="{DF1D3675-C1B9-422D-A52D-5AF73FC2254B}"/>
              </a:ext>
            </a:extLst>
          </p:cNvPr>
          <p:cNvGrpSpPr/>
          <p:nvPr/>
        </p:nvGrpSpPr>
        <p:grpSpPr>
          <a:xfrm>
            <a:off x="6172201" y="3887065"/>
            <a:ext cx="2427514" cy="2426578"/>
            <a:chOff x="812801" y="1335610"/>
            <a:chExt cx="2728684" cy="2727632"/>
          </a:xfrm>
          <a:solidFill>
            <a:srgbClr val="C69110"/>
          </a:solidFill>
        </p:grpSpPr>
        <p:sp>
          <p:nvSpPr>
            <p:cNvPr id="31" name="Oval 30">
              <a:extLst>
                <a:ext uri="{FF2B5EF4-FFF2-40B4-BE49-F238E27FC236}">
                  <a16:creationId xmlns:a16="http://schemas.microsoft.com/office/drawing/2014/main" id="{7F127817-550C-4986-8082-AA1386990812}"/>
                </a:ext>
              </a:extLst>
            </p:cNvPr>
            <p:cNvSpPr/>
            <p:nvPr/>
          </p:nvSpPr>
          <p:spPr>
            <a:xfrm>
              <a:off x="812801" y="1335610"/>
              <a:ext cx="2728684" cy="27276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79F736D-6236-4B38-9F4A-4BDC13F54392}"/>
                </a:ext>
              </a:extLst>
            </p:cNvPr>
            <p:cNvSpPr txBox="1"/>
            <p:nvPr/>
          </p:nvSpPr>
          <p:spPr>
            <a:xfrm>
              <a:off x="1042758" y="2301571"/>
              <a:ext cx="2268770" cy="795710"/>
            </a:xfrm>
            <a:prstGeom prst="rect">
              <a:avLst/>
            </a:prstGeom>
            <a:grpFill/>
          </p:spPr>
          <p:txBody>
            <a:bodyPr wrap="square" rtlCol="0">
              <a:spAutoFit/>
            </a:bodyPr>
            <a:lstStyle/>
            <a:p>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Pre-delivered Content</a:t>
              </a:r>
            </a:p>
          </p:txBody>
        </p:sp>
        <p:grpSp>
          <p:nvGrpSpPr>
            <p:cNvPr id="33" name="Group 32">
              <a:extLst>
                <a:ext uri="{FF2B5EF4-FFF2-40B4-BE49-F238E27FC236}">
                  <a16:creationId xmlns:a16="http://schemas.microsoft.com/office/drawing/2014/main" id="{EBD6223A-B113-43AF-BA7C-F4ADC8F52FA7}"/>
                </a:ext>
              </a:extLst>
            </p:cNvPr>
            <p:cNvGrpSpPr/>
            <p:nvPr/>
          </p:nvGrpSpPr>
          <p:grpSpPr>
            <a:xfrm>
              <a:off x="1949174" y="1555086"/>
              <a:ext cx="464210" cy="434900"/>
              <a:chOff x="5093968" y="2078204"/>
              <a:chExt cx="488901" cy="458033"/>
            </a:xfrm>
            <a:grpFill/>
          </p:grpSpPr>
          <p:sp>
            <p:nvSpPr>
              <p:cNvPr id="34" name="AutoShape 110">
                <a:extLst>
                  <a:ext uri="{FF2B5EF4-FFF2-40B4-BE49-F238E27FC236}">
                    <a16:creationId xmlns:a16="http://schemas.microsoft.com/office/drawing/2014/main" id="{8A05A834-AFF8-4063-B34D-5E562D222025}"/>
                  </a:ext>
                </a:extLst>
              </p:cNvPr>
              <p:cNvSpPr>
                <a:spLocks/>
              </p:cNvSpPr>
              <p:nvPr/>
            </p:nvSpPr>
            <p:spPr bwMode="auto">
              <a:xfrm>
                <a:off x="5155710" y="2139108"/>
                <a:ext cx="365425" cy="244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5" name="AutoShape 111">
                <a:extLst>
                  <a:ext uri="{FF2B5EF4-FFF2-40B4-BE49-F238E27FC236}">
                    <a16:creationId xmlns:a16="http://schemas.microsoft.com/office/drawing/2014/main" id="{946D7B88-7B8B-4D91-A2B9-C04B00D0AE2D}"/>
                  </a:ext>
                </a:extLst>
              </p:cNvPr>
              <p:cNvSpPr>
                <a:spLocks/>
              </p:cNvSpPr>
              <p:nvPr/>
            </p:nvSpPr>
            <p:spPr bwMode="auto">
              <a:xfrm>
                <a:off x="5093968" y="2078204"/>
                <a:ext cx="488901" cy="4580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spTree>
    <p:extLst>
      <p:ext uri="{BB962C8B-B14F-4D97-AF65-F5344CB8AC3E}">
        <p14:creationId xmlns:p14="http://schemas.microsoft.com/office/powerpoint/2010/main" val="133746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down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strips(downRigh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strips(downRigh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strips(downRight)">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Development</a:t>
            </a:r>
            <a:endParaRPr lang="en-US" dirty="0"/>
          </a:p>
        </p:txBody>
      </p:sp>
      <p:pic>
        <p:nvPicPr>
          <p:cNvPr id="5"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p:pic>
    </p:spTree>
    <p:extLst>
      <p:ext uri="{BB962C8B-B14F-4D97-AF65-F5344CB8AC3E}">
        <p14:creationId xmlns:p14="http://schemas.microsoft.com/office/powerpoint/2010/main" val="4023214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51E52-86D0-40C5-8D6F-DF98B5E4019B}"/>
              </a:ext>
            </a:extLst>
          </p:cNvPr>
          <p:cNvSpPr>
            <a:spLocks noGrp="1"/>
          </p:cNvSpPr>
          <p:nvPr>
            <p:ph type="title"/>
          </p:nvPr>
        </p:nvSpPr>
        <p:spPr/>
        <p:txBody>
          <a:bodyPr/>
          <a:lstStyle/>
          <a:p>
            <a:r>
              <a:rPr lang="en-US" dirty="0"/>
              <a:t>Development – Key Messages</a:t>
            </a:r>
          </a:p>
        </p:txBody>
      </p:sp>
      <p:grpSp>
        <p:nvGrpSpPr>
          <p:cNvPr id="8" name="Group 7">
            <a:extLst>
              <a:ext uri="{FF2B5EF4-FFF2-40B4-BE49-F238E27FC236}">
                <a16:creationId xmlns:a16="http://schemas.microsoft.com/office/drawing/2014/main" id="{B5C74BCB-1AB0-4235-A225-02C623AD06ED}"/>
              </a:ext>
            </a:extLst>
          </p:cNvPr>
          <p:cNvGrpSpPr/>
          <p:nvPr/>
        </p:nvGrpSpPr>
        <p:grpSpPr>
          <a:xfrm>
            <a:off x="1329214" y="2953884"/>
            <a:ext cx="4487944" cy="1230542"/>
            <a:chOff x="1324920" y="2438595"/>
            <a:chExt cx="4487944" cy="1230542"/>
          </a:xfrm>
        </p:grpSpPr>
        <p:grpSp>
          <p:nvGrpSpPr>
            <p:cNvPr id="9" name="Group 8">
              <a:extLst>
                <a:ext uri="{FF2B5EF4-FFF2-40B4-BE49-F238E27FC236}">
                  <a16:creationId xmlns:a16="http://schemas.microsoft.com/office/drawing/2014/main" id="{BC9CDEDE-0C84-44F3-9FE6-DDAE9D7B31B9}"/>
                </a:ext>
              </a:extLst>
            </p:cNvPr>
            <p:cNvGrpSpPr/>
            <p:nvPr/>
          </p:nvGrpSpPr>
          <p:grpSpPr>
            <a:xfrm>
              <a:off x="1324920" y="2438595"/>
              <a:ext cx="4487944" cy="1160948"/>
              <a:chOff x="1324920" y="2438595"/>
              <a:chExt cx="4487944" cy="1160948"/>
            </a:xfrm>
          </p:grpSpPr>
          <p:grpSp>
            <p:nvGrpSpPr>
              <p:cNvPr id="11" name="Group 10">
                <a:extLst>
                  <a:ext uri="{FF2B5EF4-FFF2-40B4-BE49-F238E27FC236}">
                    <a16:creationId xmlns:a16="http://schemas.microsoft.com/office/drawing/2014/main" id="{6348E1E3-332F-4C06-9B19-031D8BE0C232}"/>
                  </a:ext>
                </a:extLst>
              </p:cNvPr>
              <p:cNvGrpSpPr/>
              <p:nvPr/>
            </p:nvGrpSpPr>
            <p:grpSpPr>
              <a:xfrm>
                <a:off x="1324920" y="2438595"/>
                <a:ext cx="4487944" cy="1160948"/>
                <a:chOff x="918519" y="1495167"/>
                <a:chExt cx="8184292" cy="2117125"/>
              </a:xfrm>
            </p:grpSpPr>
            <p:sp>
              <p:nvSpPr>
                <p:cNvPr id="13" name="Rectangle: Top Corners Rounded 12">
                  <a:extLst>
                    <a:ext uri="{FF2B5EF4-FFF2-40B4-BE49-F238E27FC236}">
                      <a16:creationId xmlns:a16="http://schemas.microsoft.com/office/drawing/2014/main" id="{8386BCDA-F03D-4439-8BFC-34ED385DC7D9}"/>
                    </a:ext>
                  </a:extLst>
                </p:cNvPr>
                <p:cNvSpPr/>
                <p:nvPr/>
              </p:nvSpPr>
              <p:spPr>
                <a:xfrm rot="16200000">
                  <a:off x="937053" y="1476633"/>
                  <a:ext cx="2117125" cy="2154194"/>
                </a:xfrm>
                <a:prstGeom prst="round2SameRect">
                  <a:avLst/>
                </a:prstGeom>
                <a:solidFill>
                  <a:srgbClr val="60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Rectangle: Top Corners Rounded 13">
                  <a:extLst>
                    <a:ext uri="{FF2B5EF4-FFF2-40B4-BE49-F238E27FC236}">
                      <a16:creationId xmlns:a16="http://schemas.microsoft.com/office/drawing/2014/main" id="{933DF492-098A-42B5-9150-8DEE88014311}"/>
                    </a:ext>
                  </a:extLst>
                </p:cNvPr>
                <p:cNvSpPr/>
                <p:nvPr/>
              </p:nvSpPr>
              <p:spPr>
                <a:xfrm rot="5400000">
                  <a:off x="5029199" y="-461319"/>
                  <a:ext cx="2117125" cy="6030098"/>
                </a:xfrm>
                <a:prstGeom prst="round2SameRect">
                  <a:avLst/>
                </a:prstGeom>
                <a:solidFill>
                  <a:srgbClr val="257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grpSp>
          <p:pic>
            <p:nvPicPr>
              <p:cNvPr id="12" name="Picture 11">
                <a:extLst>
                  <a:ext uri="{FF2B5EF4-FFF2-40B4-BE49-F238E27FC236}">
                    <a16:creationId xmlns:a16="http://schemas.microsoft.com/office/drawing/2014/main" id="{67C119CC-77F7-43E6-A87C-07F72DD89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6323" y="2500645"/>
                <a:ext cx="1002078" cy="1002078"/>
              </a:xfrm>
              <a:prstGeom prst="rect">
                <a:avLst/>
              </a:prstGeom>
            </p:spPr>
          </p:pic>
        </p:grpSp>
        <p:sp>
          <p:nvSpPr>
            <p:cNvPr id="10" name="TextBox 9">
              <a:extLst>
                <a:ext uri="{FF2B5EF4-FFF2-40B4-BE49-F238E27FC236}">
                  <a16:creationId xmlns:a16="http://schemas.microsoft.com/office/drawing/2014/main" id="{6EEE0EE4-6A0D-484C-A14D-D21B58660145}"/>
                </a:ext>
              </a:extLst>
            </p:cNvPr>
            <p:cNvSpPr txBox="1"/>
            <p:nvPr/>
          </p:nvSpPr>
          <p:spPr>
            <a:xfrm>
              <a:off x="2648419" y="2591919"/>
              <a:ext cx="2946400" cy="1077218"/>
            </a:xfrm>
            <a:prstGeom prst="rect">
              <a:avLst/>
            </a:prstGeom>
            <a:noFill/>
          </p:spPr>
          <p:txBody>
            <a:bodyPr wrap="square" rtlCol="0">
              <a:spAutoFit/>
            </a:bodyPr>
            <a:lstStyle/>
            <a:p>
              <a:pPr algn="ctr"/>
              <a:r>
                <a:rPr lang="en-US" sz="1600" dirty="0">
                  <a:solidFill>
                    <a:schemeClr val="bg1"/>
                  </a:solidFill>
                </a:rPr>
                <a:t>The respective edition of S/4HANA defines which forms technologies are available</a:t>
              </a:r>
            </a:p>
            <a:p>
              <a:pPr algn="ctr"/>
              <a:endParaRPr lang="pl-PL" sz="1600" dirty="0">
                <a:solidFill>
                  <a:schemeClr val="bg1"/>
                </a:solidFill>
              </a:endParaRPr>
            </a:p>
          </p:txBody>
        </p:sp>
      </p:grpSp>
      <p:grpSp>
        <p:nvGrpSpPr>
          <p:cNvPr id="15" name="Group 14">
            <a:extLst>
              <a:ext uri="{FF2B5EF4-FFF2-40B4-BE49-F238E27FC236}">
                <a16:creationId xmlns:a16="http://schemas.microsoft.com/office/drawing/2014/main" id="{C798692E-E01A-436A-B0C6-DF8E40B748F8}"/>
              </a:ext>
            </a:extLst>
          </p:cNvPr>
          <p:cNvGrpSpPr/>
          <p:nvPr/>
        </p:nvGrpSpPr>
        <p:grpSpPr>
          <a:xfrm>
            <a:off x="6462975" y="2930961"/>
            <a:ext cx="4487944" cy="1160948"/>
            <a:chOff x="6462975" y="2438595"/>
            <a:chExt cx="4487944" cy="1160948"/>
          </a:xfrm>
        </p:grpSpPr>
        <p:grpSp>
          <p:nvGrpSpPr>
            <p:cNvPr id="16" name="Group 15">
              <a:extLst>
                <a:ext uri="{FF2B5EF4-FFF2-40B4-BE49-F238E27FC236}">
                  <a16:creationId xmlns:a16="http://schemas.microsoft.com/office/drawing/2014/main" id="{F86FFC57-B617-4D5D-BAF3-1D731A30D2D5}"/>
                </a:ext>
              </a:extLst>
            </p:cNvPr>
            <p:cNvGrpSpPr/>
            <p:nvPr/>
          </p:nvGrpSpPr>
          <p:grpSpPr>
            <a:xfrm>
              <a:off x="6462975" y="2438595"/>
              <a:ext cx="4487944" cy="1160948"/>
              <a:chOff x="6462975" y="2438595"/>
              <a:chExt cx="4487944" cy="1160948"/>
            </a:xfrm>
          </p:grpSpPr>
          <p:grpSp>
            <p:nvGrpSpPr>
              <p:cNvPr id="18" name="Group 17">
                <a:extLst>
                  <a:ext uri="{FF2B5EF4-FFF2-40B4-BE49-F238E27FC236}">
                    <a16:creationId xmlns:a16="http://schemas.microsoft.com/office/drawing/2014/main" id="{AF334EF3-BC18-4D77-8E80-36E45260C75A}"/>
                  </a:ext>
                </a:extLst>
              </p:cNvPr>
              <p:cNvGrpSpPr/>
              <p:nvPr/>
            </p:nvGrpSpPr>
            <p:grpSpPr>
              <a:xfrm>
                <a:off x="6462975" y="2438595"/>
                <a:ext cx="4487944" cy="1160948"/>
                <a:chOff x="918519" y="1495167"/>
                <a:chExt cx="8184292" cy="2117125"/>
              </a:xfrm>
            </p:grpSpPr>
            <p:sp>
              <p:nvSpPr>
                <p:cNvPr id="20" name="Rectangle: Top Corners Rounded 19">
                  <a:extLst>
                    <a:ext uri="{FF2B5EF4-FFF2-40B4-BE49-F238E27FC236}">
                      <a16:creationId xmlns:a16="http://schemas.microsoft.com/office/drawing/2014/main" id="{E9E4AD99-AC97-4B8C-8615-80FF6AD048E3}"/>
                    </a:ext>
                  </a:extLst>
                </p:cNvPr>
                <p:cNvSpPr/>
                <p:nvPr/>
              </p:nvSpPr>
              <p:spPr>
                <a:xfrm rot="16200000">
                  <a:off x="937053" y="1476633"/>
                  <a:ext cx="2117125" cy="2154194"/>
                </a:xfrm>
                <a:prstGeom prst="round2SameRect">
                  <a:avLst/>
                </a:prstGeom>
                <a:solidFill>
                  <a:srgbClr val="60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Rectangle: Top Corners Rounded 20">
                  <a:extLst>
                    <a:ext uri="{FF2B5EF4-FFF2-40B4-BE49-F238E27FC236}">
                      <a16:creationId xmlns:a16="http://schemas.microsoft.com/office/drawing/2014/main" id="{979904A6-069F-42C0-A4CC-9B0CD017D87D}"/>
                    </a:ext>
                  </a:extLst>
                </p:cNvPr>
                <p:cNvSpPr/>
                <p:nvPr/>
              </p:nvSpPr>
              <p:spPr>
                <a:xfrm rot="5400000">
                  <a:off x="5029199" y="-461319"/>
                  <a:ext cx="2117125" cy="6030098"/>
                </a:xfrm>
                <a:prstGeom prst="round2SameRect">
                  <a:avLst/>
                </a:prstGeom>
                <a:solidFill>
                  <a:srgbClr val="257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19" name="Picture 18">
                <a:extLst>
                  <a:ext uri="{FF2B5EF4-FFF2-40B4-BE49-F238E27FC236}">
                    <a16:creationId xmlns:a16="http://schemas.microsoft.com/office/drawing/2014/main" id="{935E7EF3-518C-43AD-95A1-689867F44E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52573" y="2591919"/>
                <a:ext cx="1002078" cy="1002078"/>
              </a:xfrm>
              <a:prstGeom prst="rect">
                <a:avLst/>
              </a:prstGeom>
            </p:spPr>
          </p:pic>
        </p:grpSp>
        <p:sp>
          <p:nvSpPr>
            <p:cNvPr id="17" name="TextBox 16">
              <a:extLst>
                <a:ext uri="{FF2B5EF4-FFF2-40B4-BE49-F238E27FC236}">
                  <a16:creationId xmlns:a16="http://schemas.microsoft.com/office/drawing/2014/main" id="{BEADB39A-8EE4-4B7E-9DBF-0224B2EC5481}"/>
                </a:ext>
              </a:extLst>
            </p:cNvPr>
            <p:cNvSpPr txBox="1"/>
            <p:nvPr/>
          </p:nvSpPr>
          <p:spPr>
            <a:xfrm>
              <a:off x="7824384" y="2597645"/>
              <a:ext cx="2946400" cy="830997"/>
            </a:xfrm>
            <a:prstGeom prst="rect">
              <a:avLst/>
            </a:prstGeom>
            <a:noFill/>
          </p:spPr>
          <p:txBody>
            <a:bodyPr wrap="square" rtlCol="0">
              <a:spAutoFit/>
            </a:bodyPr>
            <a:lstStyle/>
            <a:p>
              <a:pPr algn="ctr"/>
              <a:r>
                <a:rPr lang="en-US" sz="1600" dirty="0">
                  <a:solidFill>
                    <a:schemeClr val="bg1"/>
                  </a:solidFill>
                </a:rPr>
                <a:t>Per edition, the individual business application decides on available output options</a:t>
              </a:r>
              <a:endParaRPr lang="pl-PL" sz="1600" dirty="0">
                <a:solidFill>
                  <a:schemeClr val="bg1"/>
                </a:solidFill>
              </a:endParaRPr>
            </a:p>
          </p:txBody>
        </p:sp>
      </p:grpSp>
      <p:grpSp>
        <p:nvGrpSpPr>
          <p:cNvPr id="22" name="Group 21">
            <a:extLst>
              <a:ext uri="{FF2B5EF4-FFF2-40B4-BE49-F238E27FC236}">
                <a16:creationId xmlns:a16="http://schemas.microsoft.com/office/drawing/2014/main" id="{921A14B8-B68A-4F6B-83E9-5F4BD0BF776B}"/>
              </a:ext>
            </a:extLst>
          </p:cNvPr>
          <p:cNvGrpSpPr/>
          <p:nvPr/>
        </p:nvGrpSpPr>
        <p:grpSpPr>
          <a:xfrm>
            <a:off x="1324920" y="4970218"/>
            <a:ext cx="4487944" cy="1160948"/>
            <a:chOff x="1324920" y="4477852"/>
            <a:chExt cx="4487944" cy="1160948"/>
          </a:xfrm>
        </p:grpSpPr>
        <p:grpSp>
          <p:nvGrpSpPr>
            <p:cNvPr id="23" name="Group 22">
              <a:extLst>
                <a:ext uri="{FF2B5EF4-FFF2-40B4-BE49-F238E27FC236}">
                  <a16:creationId xmlns:a16="http://schemas.microsoft.com/office/drawing/2014/main" id="{6CB55261-905A-49E1-B0BA-8B466A5A7A35}"/>
                </a:ext>
              </a:extLst>
            </p:cNvPr>
            <p:cNvGrpSpPr/>
            <p:nvPr/>
          </p:nvGrpSpPr>
          <p:grpSpPr>
            <a:xfrm>
              <a:off x="1324920" y="4477852"/>
              <a:ext cx="4487944" cy="1160948"/>
              <a:chOff x="1324920" y="4477852"/>
              <a:chExt cx="4487944" cy="1160948"/>
            </a:xfrm>
          </p:grpSpPr>
          <p:grpSp>
            <p:nvGrpSpPr>
              <p:cNvPr id="25" name="Group 24">
                <a:extLst>
                  <a:ext uri="{FF2B5EF4-FFF2-40B4-BE49-F238E27FC236}">
                    <a16:creationId xmlns:a16="http://schemas.microsoft.com/office/drawing/2014/main" id="{5E43871E-E5EF-4E37-AF05-5D4C2D805A77}"/>
                  </a:ext>
                </a:extLst>
              </p:cNvPr>
              <p:cNvGrpSpPr/>
              <p:nvPr/>
            </p:nvGrpSpPr>
            <p:grpSpPr>
              <a:xfrm>
                <a:off x="1324920" y="4477852"/>
                <a:ext cx="4487944" cy="1160948"/>
                <a:chOff x="918519" y="1495167"/>
                <a:chExt cx="8184292" cy="2117125"/>
              </a:xfrm>
            </p:grpSpPr>
            <p:sp>
              <p:nvSpPr>
                <p:cNvPr id="27" name="Rectangle: Top Corners Rounded 26">
                  <a:extLst>
                    <a:ext uri="{FF2B5EF4-FFF2-40B4-BE49-F238E27FC236}">
                      <a16:creationId xmlns:a16="http://schemas.microsoft.com/office/drawing/2014/main" id="{F2E40272-4969-4103-81CD-4200E789DAD8}"/>
                    </a:ext>
                  </a:extLst>
                </p:cNvPr>
                <p:cNvSpPr/>
                <p:nvPr/>
              </p:nvSpPr>
              <p:spPr>
                <a:xfrm rot="16200000">
                  <a:off x="937053" y="1476633"/>
                  <a:ext cx="2117125" cy="2154194"/>
                </a:xfrm>
                <a:prstGeom prst="round2SameRect">
                  <a:avLst/>
                </a:prstGeom>
                <a:solidFill>
                  <a:srgbClr val="60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Rectangle: Top Corners Rounded 27">
                  <a:extLst>
                    <a:ext uri="{FF2B5EF4-FFF2-40B4-BE49-F238E27FC236}">
                      <a16:creationId xmlns:a16="http://schemas.microsoft.com/office/drawing/2014/main" id="{0B41A6B7-38E9-40FE-811E-985C514B7A9B}"/>
                    </a:ext>
                  </a:extLst>
                </p:cNvPr>
                <p:cNvSpPr/>
                <p:nvPr/>
              </p:nvSpPr>
              <p:spPr>
                <a:xfrm rot="5400000">
                  <a:off x="5029199" y="-461319"/>
                  <a:ext cx="2117125" cy="6030098"/>
                </a:xfrm>
                <a:prstGeom prst="round2SameRect">
                  <a:avLst/>
                </a:prstGeom>
                <a:solidFill>
                  <a:srgbClr val="257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26" name="Picture 25">
                <a:extLst>
                  <a:ext uri="{FF2B5EF4-FFF2-40B4-BE49-F238E27FC236}">
                    <a16:creationId xmlns:a16="http://schemas.microsoft.com/office/drawing/2014/main" id="{43323B8D-885A-4203-A25A-EB655DDE2CF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20007" y="4572808"/>
                <a:ext cx="1002078" cy="1002078"/>
              </a:xfrm>
              <a:prstGeom prst="rect">
                <a:avLst/>
              </a:prstGeom>
            </p:spPr>
          </p:pic>
        </p:grpSp>
        <p:sp>
          <p:nvSpPr>
            <p:cNvPr id="24" name="TextBox 23">
              <a:extLst>
                <a:ext uri="{FF2B5EF4-FFF2-40B4-BE49-F238E27FC236}">
                  <a16:creationId xmlns:a16="http://schemas.microsoft.com/office/drawing/2014/main" id="{9DE8BAFD-5F66-4764-984C-CBA1D8DC5B8C}"/>
                </a:ext>
              </a:extLst>
            </p:cNvPr>
            <p:cNvSpPr txBox="1"/>
            <p:nvPr/>
          </p:nvSpPr>
          <p:spPr>
            <a:xfrm>
              <a:off x="2686329" y="4639297"/>
              <a:ext cx="2946400" cy="830997"/>
            </a:xfrm>
            <a:prstGeom prst="rect">
              <a:avLst/>
            </a:prstGeom>
            <a:noFill/>
          </p:spPr>
          <p:txBody>
            <a:bodyPr wrap="square" rtlCol="0">
              <a:spAutoFit/>
            </a:bodyPr>
            <a:lstStyle/>
            <a:p>
              <a:pPr algn="ctr"/>
              <a:r>
                <a:rPr lang="en-US" sz="1600" dirty="0">
                  <a:solidFill>
                    <a:schemeClr val="bg1"/>
                  </a:solidFill>
                </a:rPr>
                <a:t>In each output solution, one or more form technologies can be used</a:t>
              </a:r>
              <a:endParaRPr lang="pl-PL" sz="1600" dirty="0">
                <a:solidFill>
                  <a:schemeClr val="bg1"/>
                </a:solidFill>
              </a:endParaRPr>
            </a:p>
          </p:txBody>
        </p:sp>
      </p:grpSp>
      <p:grpSp>
        <p:nvGrpSpPr>
          <p:cNvPr id="29" name="Group 28">
            <a:extLst>
              <a:ext uri="{FF2B5EF4-FFF2-40B4-BE49-F238E27FC236}">
                <a16:creationId xmlns:a16="http://schemas.microsoft.com/office/drawing/2014/main" id="{12E79AFD-8496-4C71-9F5D-E36A614057F9}"/>
              </a:ext>
            </a:extLst>
          </p:cNvPr>
          <p:cNvGrpSpPr/>
          <p:nvPr/>
        </p:nvGrpSpPr>
        <p:grpSpPr>
          <a:xfrm>
            <a:off x="6462976" y="4966688"/>
            <a:ext cx="4487944" cy="1160948"/>
            <a:chOff x="6462976" y="4474322"/>
            <a:chExt cx="4487944" cy="1160948"/>
          </a:xfrm>
        </p:grpSpPr>
        <p:grpSp>
          <p:nvGrpSpPr>
            <p:cNvPr id="30" name="Group 29">
              <a:extLst>
                <a:ext uri="{FF2B5EF4-FFF2-40B4-BE49-F238E27FC236}">
                  <a16:creationId xmlns:a16="http://schemas.microsoft.com/office/drawing/2014/main" id="{FAB47950-638D-46BC-BC13-F9C4D11922BD}"/>
                </a:ext>
              </a:extLst>
            </p:cNvPr>
            <p:cNvGrpSpPr/>
            <p:nvPr/>
          </p:nvGrpSpPr>
          <p:grpSpPr>
            <a:xfrm>
              <a:off x="6462976" y="4474322"/>
              <a:ext cx="4487944" cy="1160948"/>
              <a:chOff x="6462976" y="4474322"/>
              <a:chExt cx="4487944" cy="1160948"/>
            </a:xfrm>
          </p:grpSpPr>
          <p:grpSp>
            <p:nvGrpSpPr>
              <p:cNvPr id="32" name="Group 31">
                <a:extLst>
                  <a:ext uri="{FF2B5EF4-FFF2-40B4-BE49-F238E27FC236}">
                    <a16:creationId xmlns:a16="http://schemas.microsoft.com/office/drawing/2014/main" id="{48FD599F-A848-4E7F-AA06-59D81FEC73B5}"/>
                  </a:ext>
                </a:extLst>
              </p:cNvPr>
              <p:cNvGrpSpPr/>
              <p:nvPr/>
            </p:nvGrpSpPr>
            <p:grpSpPr>
              <a:xfrm>
                <a:off x="6462976" y="4474322"/>
                <a:ext cx="4487944" cy="1160948"/>
                <a:chOff x="918519" y="1495167"/>
                <a:chExt cx="8184292" cy="2117125"/>
              </a:xfrm>
            </p:grpSpPr>
            <p:sp>
              <p:nvSpPr>
                <p:cNvPr id="34" name="Rectangle: Top Corners Rounded 33">
                  <a:extLst>
                    <a:ext uri="{FF2B5EF4-FFF2-40B4-BE49-F238E27FC236}">
                      <a16:creationId xmlns:a16="http://schemas.microsoft.com/office/drawing/2014/main" id="{E96AD7E4-ADD8-4423-B68C-A1B739F12C31}"/>
                    </a:ext>
                  </a:extLst>
                </p:cNvPr>
                <p:cNvSpPr/>
                <p:nvPr/>
              </p:nvSpPr>
              <p:spPr>
                <a:xfrm rot="16200000">
                  <a:off x="937053" y="1476633"/>
                  <a:ext cx="2117125" cy="2154194"/>
                </a:xfrm>
                <a:prstGeom prst="round2SameRect">
                  <a:avLst/>
                </a:prstGeom>
                <a:solidFill>
                  <a:srgbClr val="60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Rectangle: Top Corners Rounded 34">
                  <a:extLst>
                    <a:ext uri="{FF2B5EF4-FFF2-40B4-BE49-F238E27FC236}">
                      <a16:creationId xmlns:a16="http://schemas.microsoft.com/office/drawing/2014/main" id="{A66FE11C-B536-4DD7-8BFB-924D553091ED}"/>
                    </a:ext>
                  </a:extLst>
                </p:cNvPr>
                <p:cNvSpPr/>
                <p:nvPr/>
              </p:nvSpPr>
              <p:spPr>
                <a:xfrm rot="5400000">
                  <a:off x="5029199" y="-461319"/>
                  <a:ext cx="2117125" cy="6030098"/>
                </a:xfrm>
                <a:prstGeom prst="round2SameRect">
                  <a:avLst/>
                </a:prstGeom>
                <a:solidFill>
                  <a:srgbClr val="257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33" name="Picture 32">
                <a:extLst>
                  <a:ext uri="{FF2B5EF4-FFF2-40B4-BE49-F238E27FC236}">
                    <a16:creationId xmlns:a16="http://schemas.microsoft.com/office/drawing/2014/main" id="{2115ACC4-CD7C-419D-AB2C-DD7BBDA1D9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87473" y="4572808"/>
                <a:ext cx="1002078" cy="1002078"/>
              </a:xfrm>
              <a:prstGeom prst="rect">
                <a:avLst/>
              </a:prstGeom>
            </p:spPr>
          </p:pic>
        </p:grpSp>
        <p:sp>
          <p:nvSpPr>
            <p:cNvPr id="31" name="TextBox 30">
              <a:extLst>
                <a:ext uri="{FF2B5EF4-FFF2-40B4-BE49-F238E27FC236}">
                  <a16:creationId xmlns:a16="http://schemas.microsoft.com/office/drawing/2014/main" id="{0553E1DC-8E4A-4265-80C8-02495EFD546F}"/>
                </a:ext>
              </a:extLst>
            </p:cNvPr>
            <p:cNvSpPr txBox="1"/>
            <p:nvPr/>
          </p:nvSpPr>
          <p:spPr>
            <a:xfrm>
              <a:off x="7806768" y="4648439"/>
              <a:ext cx="2946400" cy="830997"/>
            </a:xfrm>
            <a:prstGeom prst="rect">
              <a:avLst/>
            </a:prstGeom>
            <a:noFill/>
          </p:spPr>
          <p:txBody>
            <a:bodyPr wrap="square" rtlCol="0">
              <a:spAutoFit/>
            </a:bodyPr>
            <a:lstStyle/>
            <a:p>
              <a:pPr algn="ctr"/>
              <a:r>
                <a:rPr lang="en-US" sz="1600" dirty="0">
                  <a:solidFill>
                    <a:schemeClr val="bg1"/>
                  </a:solidFill>
                </a:rPr>
                <a:t>Individual business application decides the output and form technology options.</a:t>
              </a:r>
              <a:endParaRPr lang="pl-PL" sz="1600" dirty="0">
                <a:solidFill>
                  <a:schemeClr val="bg1"/>
                </a:solidFill>
              </a:endParaRPr>
            </a:p>
          </p:txBody>
        </p:sp>
      </p:grpSp>
      <p:sp>
        <p:nvSpPr>
          <p:cNvPr id="36" name="TextBox 35">
            <a:extLst>
              <a:ext uri="{FF2B5EF4-FFF2-40B4-BE49-F238E27FC236}">
                <a16:creationId xmlns:a16="http://schemas.microsoft.com/office/drawing/2014/main" id="{63301167-79D4-4987-811A-BF35BA6B46FA}"/>
              </a:ext>
            </a:extLst>
          </p:cNvPr>
          <p:cNvSpPr txBox="1"/>
          <p:nvPr/>
        </p:nvSpPr>
        <p:spPr>
          <a:xfrm>
            <a:off x="2403179" y="1419070"/>
            <a:ext cx="6419274" cy="461665"/>
          </a:xfrm>
          <a:prstGeom prst="rect">
            <a:avLst/>
          </a:prstGeom>
          <a:noFill/>
        </p:spPr>
        <p:txBody>
          <a:bodyPr wrap="square" rtlCol="0">
            <a:spAutoFit/>
          </a:bodyPr>
          <a:lstStyle/>
          <a:p>
            <a:pPr algn="ctr"/>
            <a:r>
              <a:rPr lang="en-US" sz="2400" dirty="0"/>
              <a:t>Can I only use Adobe forms in S/4HANA?</a:t>
            </a:r>
          </a:p>
        </p:txBody>
      </p:sp>
      <p:sp>
        <p:nvSpPr>
          <p:cNvPr id="37" name="TextBox 36">
            <a:extLst>
              <a:ext uri="{FF2B5EF4-FFF2-40B4-BE49-F238E27FC236}">
                <a16:creationId xmlns:a16="http://schemas.microsoft.com/office/drawing/2014/main" id="{AA2A9C9F-0472-4B55-806D-BAE7B955B107}"/>
              </a:ext>
            </a:extLst>
          </p:cNvPr>
          <p:cNvSpPr txBox="1"/>
          <p:nvPr/>
        </p:nvSpPr>
        <p:spPr>
          <a:xfrm>
            <a:off x="974690" y="1953306"/>
            <a:ext cx="10410091" cy="461665"/>
          </a:xfrm>
          <a:prstGeom prst="rect">
            <a:avLst/>
          </a:prstGeom>
          <a:noFill/>
        </p:spPr>
        <p:txBody>
          <a:bodyPr wrap="square" rtlCol="0">
            <a:spAutoFit/>
          </a:bodyPr>
          <a:lstStyle/>
          <a:p>
            <a:pPr algn="ctr"/>
            <a:r>
              <a:rPr lang="en-US" sz="2400" dirty="0"/>
              <a:t>Can I still use existing smart forms when moving to S/4HANA?</a:t>
            </a:r>
          </a:p>
        </p:txBody>
      </p:sp>
    </p:spTree>
    <p:extLst>
      <p:ext uri="{BB962C8B-B14F-4D97-AF65-F5344CB8AC3E}">
        <p14:creationId xmlns:p14="http://schemas.microsoft.com/office/powerpoint/2010/main" val="407235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E7E912-8B92-49CA-B14B-B4A6F1233823}"/>
              </a:ext>
            </a:extLst>
          </p:cNvPr>
          <p:cNvPicPr>
            <a:picLocks noChangeAspect="1"/>
          </p:cNvPicPr>
          <p:nvPr/>
        </p:nvPicPr>
        <p:blipFill>
          <a:blip r:embed="rId2"/>
          <a:stretch>
            <a:fillRect/>
          </a:stretch>
        </p:blipFill>
        <p:spPr>
          <a:xfrm>
            <a:off x="504001" y="1119554"/>
            <a:ext cx="6109398" cy="2668676"/>
          </a:xfrm>
          <a:prstGeom prst="rect">
            <a:avLst/>
          </a:prstGeom>
        </p:spPr>
      </p:pic>
      <p:sp>
        <p:nvSpPr>
          <p:cNvPr id="3" name="Title 2">
            <a:extLst>
              <a:ext uri="{FF2B5EF4-FFF2-40B4-BE49-F238E27FC236}">
                <a16:creationId xmlns:a16="http://schemas.microsoft.com/office/drawing/2014/main" id="{E5894EF7-FCFB-42FE-8BDD-E5C4DB182C0E}"/>
              </a:ext>
            </a:extLst>
          </p:cNvPr>
          <p:cNvSpPr>
            <a:spLocks noGrp="1"/>
          </p:cNvSpPr>
          <p:nvPr>
            <p:ph type="title"/>
          </p:nvPr>
        </p:nvSpPr>
        <p:spPr/>
        <p:txBody>
          <a:bodyPr/>
          <a:lstStyle/>
          <a:p>
            <a:r>
              <a:rPr lang="en-US" dirty="0"/>
              <a:t>Development</a:t>
            </a:r>
          </a:p>
        </p:txBody>
      </p:sp>
      <p:pic>
        <p:nvPicPr>
          <p:cNvPr id="5" name="Picture 4">
            <a:extLst>
              <a:ext uri="{FF2B5EF4-FFF2-40B4-BE49-F238E27FC236}">
                <a16:creationId xmlns:a16="http://schemas.microsoft.com/office/drawing/2014/main" id="{3612FBD7-BD91-4EED-B7C6-C87260E29A4A}"/>
              </a:ext>
            </a:extLst>
          </p:cNvPr>
          <p:cNvPicPr>
            <a:picLocks noChangeAspect="1"/>
          </p:cNvPicPr>
          <p:nvPr/>
        </p:nvPicPr>
        <p:blipFill>
          <a:blip r:embed="rId3"/>
          <a:stretch>
            <a:fillRect/>
          </a:stretch>
        </p:blipFill>
        <p:spPr>
          <a:xfrm>
            <a:off x="4893549" y="3788230"/>
            <a:ext cx="6109398" cy="2761204"/>
          </a:xfrm>
          <a:prstGeom prst="rect">
            <a:avLst/>
          </a:prstGeom>
        </p:spPr>
      </p:pic>
    </p:spTree>
    <p:extLst>
      <p:ext uri="{BB962C8B-B14F-4D97-AF65-F5344CB8AC3E}">
        <p14:creationId xmlns:p14="http://schemas.microsoft.com/office/powerpoint/2010/main" val="411761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 2021 16x9 black and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1_16x9_black_and_white.potx" id="{401EA2F5-0690-4A5F-88DB-0AB26B192B96}" vid="{84997110-BEBD-4EAA-8989-AF644D5717B3}"/>
    </a:ext>
  </a:extLst>
</a:theme>
</file>

<file path=ppt/theme/theme2.xml><?xml version="1.0" encoding="utf-8"?>
<a:theme xmlns:a="http://schemas.openxmlformats.org/drawingml/2006/main" name="SAP 2021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1_16x9_black_and_white.potx" id="{401EA2F5-0690-4A5F-88DB-0AB26B192B96}" vid="{0CD878F4-223F-47C1-A948-30615593EFBC}"/>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3" ma:contentTypeDescription="Create a new document." ma:contentTypeScope="" ma:versionID="5b306df2387467d165757eb5a8cdddaa">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eebd9c38828bcd412c0ba6e1c1867684"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6B4A0B-BB5C-4092-B7EC-487355C442A9}">
  <ds:schemaRefs>
    <ds:schemaRef ds:uri="http://purl.org/dc/dcmitype/"/>
    <ds:schemaRef ds:uri="http://purl.org/dc/terms/"/>
    <ds:schemaRef ds:uri="http://www.w3.org/XML/1998/namespace"/>
    <ds:schemaRef ds:uri="http://schemas.openxmlformats.org/package/2006/metadata/core-properties"/>
    <ds:schemaRef ds:uri="http://schemas.microsoft.com/office/infopath/2007/PartnerControls"/>
    <ds:schemaRef ds:uri="47fc58d8-9f4b-4bc8-b278-c3cb6f298023"/>
    <ds:schemaRef ds:uri="http://schemas.microsoft.com/office/2006/documentManagement/types"/>
    <ds:schemaRef ds:uri="0e00d59e-b0d2-4e67-be34-67e465b0fbed"/>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B40BBF59-34C3-45C7-AC38-3D5738062F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0d59e-b0d2-4e67-be34-67e465b0fbed"/>
    <ds:schemaRef ds:uri="47fc58d8-9f4b-4bc8-b278-c3cb6f2980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F0C37F-D208-4664-A9CF-56BBA80949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442</TotalTime>
  <Words>706</Words>
  <Application>Microsoft Office PowerPoint</Application>
  <PresentationFormat>Custom</PresentationFormat>
  <Paragraphs>95</Paragraphs>
  <Slides>18</Slides>
  <Notes>2</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Courier New</vt:lpstr>
      <vt:lpstr>Open Sans</vt:lpstr>
      <vt:lpstr>Open Sans Extrabold</vt:lpstr>
      <vt:lpstr>Open Sans Light</vt:lpstr>
      <vt:lpstr>Symbol</vt:lpstr>
      <vt:lpstr>Wingdings</vt:lpstr>
      <vt:lpstr>Wingdings</vt:lpstr>
      <vt:lpstr>SAP 2021 16x9 black and white</vt:lpstr>
      <vt:lpstr>SAP 2021 16x9 blue</vt:lpstr>
      <vt:lpstr>S/4HANA Output Management #SAPStammtischIndia</vt:lpstr>
      <vt:lpstr>PowerPoint Presentation</vt:lpstr>
      <vt:lpstr>S/4HANA Output Management</vt:lpstr>
      <vt:lpstr>S/4HANA Output Management – Management/Control</vt:lpstr>
      <vt:lpstr>S/4HANA Output Management – What?</vt:lpstr>
      <vt:lpstr>S/4HANA Output Management – Why?</vt:lpstr>
      <vt:lpstr>Development</vt:lpstr>
      <vt:lpstr>Development – Key Messages</vt:lpstr>
      <vt:lpstr>Development</vt:lpstr>
      <vt:lpstr>Development – Gateway-based Forms, Master/Content Layout</vt:lpstr>
      <vt:lpstr>Development – Steps we take</vt:lpstr>
      <vt:lpstr>S/4HANA OM vs Traditional Frameworks</vt:lpstr>
      <vt:lpstr>S/4HANA OM vs Traditional Frameworks - Scope</vt:lpstr>
      <vt:lpstr>S/4HANA OM vs Traditional Frameworks – What should S/4HANA Customers consider</vt:lpstr>
      <vt:lpstr>PowerPoint Presentation</vt:lpstr>
      <vt:lpstr>References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dc:creator>
  <cp:keywords>2021/16:9/black and white</cp:keywords>
  <dc:description/>
  <cp:lastModifiedBy>Karkara, Gaurav</cp:lastModifiedBy>
  <cp:revision>28</cp:revision>
  <dcterms:created xsi:type="dcterms:W3CDTF">2021-03-05T10:57:18Z</dcterms:created>
  <dcterms:modified xsi:type="dcterms:W3CDTF">2021-05-15T02:42:52Z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ies>
</file>